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5"/>
  </p:notesMasterIdLst>
  <p:sldIdLst>
    <p:sldId id="272" r:id="rId5"/>
    <p:sldId id="273" r:id="rId6"/>
    <p:sldId id="277" r:id="rId7"/>
    <p:sldId id="276" r:id="rId8"/>
    <p:sldId id="283" r:id="rId9"/>
    <p:sldId id="282" r:id="rId10"/>
    <p:sldId id="284" r:id="rId11"/>
    <p:sldId id="285" r:id="rId12"/>
    <p:sldId id="286" r:id="rId13"/>
    <p:sldId id="279" r:id="rId14"/>
  </p:sldIdLst>
  <p:sldSz cx="10691813" cy="7559675"/>
  <p:notesSz cx="6858000" cy="9144000"/>
  <p:defaultTextStyle>
    <a:defPPr>
      <a:defRPr lang="en-US"/>
    </a:defPPr>
    <a:lvl1pPr marL="0" algn="l" defTabSz="521402" rtl="0" eaLnBrk="1" latinLnBrk="0" hangingPunct="1">
      <a:defRPr sz="2050" kern="1200">
        <a:solidFill>
          <a:schemeClr val="tx1"/>
        </a:solidFill>
        <a:latin typeface="+mn-lt"/>
        <a:ea typeface="+mn-ea"/>
        <a:cs typeface="+mn-cs"/>
      </a:defRPr>
    </a:lvl1pPr>
    <a:lvl2pPr marL="521402" algn="l" defTabSz="521402" rtl="0" eaLnBrk="1" latinLnBrk="0" hangingPunct="1">
      <a:defRPr sz="2050" kern="1200">
        <a:solidFill>
          <a:schemeClr val="tx1"/>
        </a:solidFill>
        <a:latin typeface="+mn-lt"/>
        <a:ea typeface="+mn-ea"/>
        <a:cs typeface="+mn-cs"/>
      </a:defRPr>
    </a:lvl2pPr>
    <a:lvl3pPr marL="1042804" algn="l" defTabSz="521402" rtl="0" eaLnBrk="1" latinLnBrk="0" hangingPunct="1">
      <a:defRPr sz="2050" kern="1200">
        <a:solidFill>
          <a:schemeClr val="tx1"/>
        </a:solidFill>
        <a:latin typeface="+mn-lt"/>
        <a:ea typeface="+mn-ea"/>
        <a:cs typeface="+mn-cs"/>
      </a:defRPr>
    </a:lvl3pPr>
    <a:lvl4pPr marL="1564206" algn="l" defTabSz="521402" rtl="0" eaLnBrk="1" latinLnBrk="0" hangingPunct="1">
      <a:defRPr sz="2050" kern="1200">
        <a:solidFill>
          <a:schemeClr val="tx1"/>
        </a:solidFill>
        <a:latin typeface="+mn-lt"/>
        <a:ea typeface="+mn-ea"/>
        <a:cs typeface="+mn-cs"/>
      </a:defRPr>
    </a:lvl4pPr>
    <a:lvl5pPr marL="2085609" algn="l" defTabSz="521402" rtl="0" eaLnBrk="1" latinLnBrk="0" hangingPunct="1">
      <a:defRPr sz="2050" kern="1200">
        <a:solidFill>
          <a:schemeClr val="tx1"/>
        </a:solidFill>
        <a:latin typeface="+mn-lt"/>
        <a:ea typeface="+mn-ea"/>
        <a:cs typeface="+mn-cs"/>
      </a:defRPr>
    </a:lvl5pPr>
    <a:lvl6pPr marL="2607010" algn="l" defTabSz="521402" rtl="0" eaLnBrk="1" latinLnBrk="0" hangingPunct="1">
      <a:defRPr sz="2050" kern="1200">
        <a:solidFill>
          <a:schemeClr val="tx1"/>
        </a:solidFill>
        <a:latin typeface="+mn-lt"/>
        <a:ea typeface="+mn-ea"/>
        <a:cs typeface="+mn-cs"/>
      </a:defRPr>
    </a:lvl6pPr>
    <a:lvl7pPr marL="3128412" algn="l" defTabSz="521402" rtl="0" eaLnBrk="1" latinLnBrk="0" hangingPunct="1">
      <a:defRPr sz="2050" kern="1200">
        <a:solidFill>
          <a:schemeClr val="tx1"/>
        </a:solidFill>
        <a:latin typeface="+mn-lt"/>
        <a:ea typeface="+mn-ea"/>
        <a:cs typeface="+mn-cs"/>
      </a:defRPr>
    </a:lvl7pPr>
    <a:lvl8pPr marL="3649813" algn="l" defTabSz="521402" rtl="0" eaLnBrk="1" latinLnBrk="0" hangingPunct="1">
      <a:defRPr sz="2050" kern="1200">
        <a:solidFill>
          <a:schemeClr val="tx1"/>
        </a:solidFill>
        <a:latin typeface="+mn-lt"/>
        <a:ea typeface="+mn-ea"/>
        <a:cs typeface="+mn-cs"/>
      </a:defRPr>
    </a:lvl8pPr>
    <a:lvl9pPr marL="4171216" algn="l" defTabSz="521402" rtl="0" eaLnBrk="1" latinLnBrk="0" hangingPunct="1">
      <a:defRPr sz="20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k Fang" initials="JF" lastIdx="2" clrIdx="0">
    <p:extLst>
      <p:ext uri="{19B8F6BF-5375-455C-9EA6-DF929625EA0E}">
        <p15:presenceInfo xmlns:p15="http://schemas.microsoft.com/office/powerpoint/2012/main" userId="S::jfang@casey.vic.gov.au::d8608347-0be3-4026-a1b2-9a250643b3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AC7CF4-DB76-422D-A629-A5CD012C0D54}" v="3" dt="2021-03-24T04:25:39.1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447"/>
    <p:restoredTop sz="94694"/>
  </p:normalViewPr>
  <p:slideViewPr>
    <p:cSldViewPr snapToGrid="0" snapToObjects="1">
      <p:cViewPr varScale="1">
        <p:scale>
          <a:sx n="64" d="100"/>
          <a:sy n="64" d="100"/>
        </p:scale>
        <p:origin x="13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 Selby" userId="7cc72f66-85c2-4472-9ef6-d7790cc71a41" providerId="ADAL" clId="{0AAC7CF4-DB76-422D-A629-A5CD012C0D54}"/>
    <pc:docChg chg="undo custSel delSld modSld">
      <pc:chgData name="Ann Selby" userId="7cc72f66-85c2-4472-9ef6-d7790cc71a41" providerId="ADAL" clId="{0AAC7CF4-DB76-422D-A629-A5CD012C0D54}" dt="2021-03-29T04:14:07.174" v="241" actId="21"/>
      <pc:docMkLst>
        <pc:docMk/>
      </pc:docMkLst>
      <pc:sldChg chg="del">
        <pc:chgData name="Ann Selby" userId="7cc72f66-85c2-4472-9ef6-d7790cc71a41" providerId="ADAL" clId="{0AAC7CF4-DB76-422D-A629-A5CD012C0D54}" dt="2021-03-24T04:23:56.595" v="0" actId="2696"/>
        <pc:sldMkLst>
          <pc:docMk/>
          <pc:sldMk cId="4269287050" sldId="275"/>
        </pc:sldMkLst>
      </pc:sldChg>
      <pc:sldChg chg="addSp delSp modSp mod">
        <pc:chgData name="Ann Selby" userId="7cc72f66-85c2-4472-9ef6-d7790cc71a41" providerId="ADAL" clId="{0AAC7CF4-DB76-422D-A629-A5CD012C0D54}" dt="2021-03-29T04:13:59.774" v="240" actId="21"/>
        <pc:sldMkLst>
          <pc:docMk/>
          <pc:sldMk cId="1236913881" sldId="276"/>
        </pc:sldMkLst>
        <pc:spChg chg="del">
          <ac:chgData name="Ann Selby" userId="7cc72f66-85c2-4472-9ef6-d7790cc71a41" providerId="ADAL" clId="{0AAC7CF4-DB76-422D-A629-A5CD012C0D54}" dt="2021-03-24T04:24:52.188" v="3" actId="478"/>
          <ac:spMkLst>
            <pc:docMk/>
            <pc:sldMk cId="1236913881" sldId="276"/>
            <ac:spMk id="5" creationId="{ECBFA241-479F-624F-AFC6-667F10CDAE91}"/>
          </ac:spMkLst>
        </pc:spChg>
        <pc:spChg chg="del">
          <ac:chgData name="Ann Selby" userId="7cc72f66-85c2-4472-9ef6-d7790cc71a41" providerId="ADAL" clId="{0AAC7CF4-DB76-422D-A629-A5CD012C0D54}" dt="2021-03-24T04:24:55.445" v="4" actId="478"/>
          <ac:spMkLst>
            <pc:docMk/>
            <pc:sldMk cId="1236913881" sldId="276"/>
            <ac:spMk id="9" creationId="{4ED71C64-274E-134E-A91D-5E4938DCE1D0}"/>
          </ac:spMkLst>
        </pc:spChg>
        <pc:spChg chg="del">
          <ac:chgData name="Ann Selby" userId="7cc72f66-85c2-4472-9ef6-d7790cc71a41" providerId="ADAL" clId="{0AAC7CF4-DB76-422D-A629-A5CD012C0D54}" dt="2021-03-24T04:24:10.462" v="1"/>
          <ac:spMkLst>
            <pc:docMk/>
            <pc:sldMk cId="1236913881" sldId="276"/>
            <ac:spMk id="10" creationId="{901FC06C-A378-B243-87F7-08D1DD5D9F3A}"/>
          </ac:spMkLst>
        </pc:spChg>
        <pc:spChg chg="del">
          <ac:chgData name="Ann Selby" userId="7cc72f66-85c2-4472-9ef6-d7790cc71a41" providerId="ADAL" clId="{0AAC7CF4-DB76-422D-A629-A5CD012C0D54}" dt="2021-03-24T04:25:17.562" v="5"/>
          <ac:spMkLst>
            <pc:docMk/>
            <pc:sldMk cId="1236913881" sldId="276"/>
            <ac:spMk id="11" creationId="{7C743C40-388B-3E41-8476-6FAF7F212554}"/>
          </ac:spMkLst>
        </pc:spChg>
        <pc:spChg chg="del">
          <ac:chgData name="Ann Selby" userId="7cc72f66-85c2-4472-9ef6-d7790cc71a41" providerId="ADAL" clId="{0AAC7CF4-DB76-422D-A629-A5CD012C0D54}" dt="2021-03-24T04:25:39.131" v="6"/>
          <ac:spMkLst>
            <pc:docMk/>
            <pc:sldMk cId="1236913881" sldId="276"/>
            <ac:spMk id="12" creationId="{B6A681C1-0779-C146-BDC0-A7B4E763B73F}"/>
          </ac:spMkLst>
        </pc:spChg>
        <pc:spChg chg="del">
          <ac:chgData name="Ann Selby" userId="7cc72f66-85c2-4472-9ef6-d7790cc71a41" providerId="ADAL" clId="{0AAC7CF4-DB76-422D-A629-A5CD012C0D54}" dt="2021-03-24T04:24:49.727" v="2" actId="478"/>
          <ac:spMkLst>
            <pc:docMk/>
            <pc:sldMk cId="1236913881" sldId="276"/>
            <ac:spMk id="13" creationId="{F7AEC4F9-E29F-2B48-9ACD-8D793F53A22D}"/>
          </ac:spMkLst>
        </pc:spChg>
        <pc:spChg chg="del">
          <ac:chgData name="Ann Selby" userId="7cc72f66-85c2-4472-9ef6-d7790cc71a41" providerId="ADAL" clId="{0AAC7CF4-DB76-422D-A629-A5CD012C0D54}" dt="2021-03-29T04:13:59.774" v="240" actId="21"/>
          <ac:spMkLst>
            <pc:docMk/>
            <pc:sldMk cId="1236913881" sldId="276"/>
            <ac:spMk id="15" creationId="{C0642626-EFF0-DC42-8DC4-9A103020FAAA}"/>
          </ac:spMkLst>
        </pc:spChg>
        <pc:picChg chg="add mod">
          <ac:chgData name="Ann Selby" userId="7cc72f66-85c2-4472-9ef6-d7790cc71a41" providerId="ADAL" clId="{0AAC7CF4-DB76-422D-A629-A5CD012C0D54}" dt="2021-03-24T04:24:10.462" v="1"/>
          <ac:picMkLst>
            <pc:docMk/>
            <pc:sldMk cId="1236913881" sldId="276"/>
            <ac:picMk id="17" creationId="{0A3DF15E-42C7-4F0A-9DA0-E0973F35C9C3}"/>
          </ac:picMkLst>
        </pc:picChg>
        <pc:picChg chg="add mod">
          <ac:chgData name="Ann Selby" userId="7cc72f66-85c2-4472-9ef6-d7790cc71a41" providerId="ADAL" clId="{0AAC7CF4-DB76-422D-A629-A5CD012C0D54}" dt="2021-03-24T04:25:17.562" v="5"/>
          <ac:picMkLst>
            <pc:docMk/>
            <pc:sldMk cId="1236913881" sldId="276"/>
            <ac:picMk id="18" creationId="{2B0363E1-3C48-4E35-87EC-D81160FC50E0}"/>
          </ac:picMkLst>
        </pc:picChg>
        <pc:picChg chg="add mod">
          <ac:chgData name="Ann Selby" userId="7cc72f66-85c2-4472-9ef6-d7790cc71a41" providerId="ADAL" clId="{0AAC7CF4-DB76-422D-A629-A5CD012C0D54}" dt="2021-03-24T04:25:39.131" v="6"/>
          <ac:picMkLst>
            <pc:docMk/>
            <pc:sldMk cId="1236913881" sldId="276"/>
            <ac:picMk id="19" creationId="{82547068-BE78-4278-879B-986462969C4B}"/>
          </ac:picMkLst>
        </pc:picChg>
      </pc:sldChg>
      <pc:sldChg chg="modSp mod">
        <pc:chgData name="Ann Selby" userId="7cc72f66-85c2-4472-9ef6-d7790cc71a41" providerId="ADAL" clId="{0AAC7CF4-DB76-422D-A629-A5CD012C0D54}" dt="2021-03-29T03:58:48.990" v="238" actId="20577"/>
        <pc:sldMkLst>
          <pc:docMk/>
          <pc:sldMk cId="3334526625" sldId="277"/>
        </pc:sldMkLst>
        <pc:spChg chg="mod">
          <ac:chgData name="Ann Selby" userId="7cc72f66-85c2-4472-9ef6-d7790cc71a41" providerId="ADAL" clId="{0AAC7CF4-DB76-422D-A629-A5CD012C0D54}" dt="2021-03-29T03:58:48.990" v="238" actId="20577"/>
          <ac:spMkLst>
            <pc:docMk/>
            <pc:sldMk cId="3334526625" sldId="277"/>
            <ac:spMk id="5" creationId="{F0F8D83B-5A4A-CB46-A72B-68DAEDE7B229}"/>
          </ac:spMkLst>
        </pc:spChg>
      </pc:sldChg>
      <pc:sldChg chg="modSp mod">
        <pc:chgData name="Ann Selby" userId="7cc72f66-85c2-4472-9ef6-d7790cc71a41" providerId="ADAL" clId="{0AAC7CF4-DB76-422D-A629-A5CD012C0D54}" dt="2021-03-29T03:56:49.115" v="227" actId="20577"/>
        <pc:sldMkLst>
          <pc:docMk/>
          <pc:sldMk cId="1266833506" sldId="279"/>
        </pc:sldMkLst>
        <pc:spChg chg="mod">
          <ac:chgData name="Ann Selby" userId="7cc72f66-85c2-4472-9ef6-d7790cc71a41" providerId="ADAL" clId="{0AAC7CF4-DB76-422D-A629-A5CD012C0D54}" dt="2021-03-29T03:56:49.115" v="227" actId="20577"/>
          <ac:spMkLst>
            <pc:docMk/>
            <pc:sldMk cId="1266833506" sldId="279"/>
            <ac:spMk id="5" creationId="{F0F8D83B-5A4A-CB46-A72B-68DAEDE7B229}"/>
          </ac:spMkLst>
        </pc:spChg>
      </pc:sldChg>
      <pc:sldChg chg="modSp mod">
        <pc:chgData name="Ann Selby" userId="7cc72f66-85c2-4472-9ef6-d7790cc71a41" providerId="ADAL" clId="{0AAC7CF4-DB76-422D-A629-A5CD012C0D54}" dt="2021-03-29T03:57:11.640" v="230" actId="2711"/>
        <pc:sldMkLst>
          <pc:docMk/>
          <pc:sldMk cId="2071159740" sldId="282"/>
        </pc:sldMkLst>
        <pc:spChg chg="mod">
          <ac:chgData name="Ann Selby" userId="7cc72f66-85c2-4472-9ef6-d7790cc71a41" providerId="ADAL" clId="{0AAC7CF4-DB76-422D-A629-A5CD012C0D54}" dt="2021-03-29T03:57:11.640" v="230" actId="2711"/>
          <ac:spMkLst>
            <pc:docMk/>
            <pc:sldMk cId="2071159740" sldId="282"/>
            <ac:spMk id="5" creationId="{F0F8D83B-5A4A-CB46-A72B-68DAEDE7B229}"/>
          </ac:spMkLst>
        </pc:spChg>
      </pc:sldChg>
      <pc:sldChg chg="delSp modSp mod">
        <pc:chgData name="Ann Selby" userId="7cc72f66-85c2-4472-9ef6-d7790cc71a41" providerId="ADAL" clId="{0AAC7CF4-DB76-422D-A629-A5CD012C0D54}" dt="2021-03-29T04:14:07.174" v="241" actId="21"/>
        <pc:sldMkLst>
          <pc:docMk/>
          <pc:sldMk cId="3579888764" sldId="283"/>
        </pc:sldMkLst>
        <pc:spChg chg="mod">
          <ac:chgData name="Ann Selby" userId="7cc72f66-85c2-4472-9ef6-d7790cc71a41" providerId="ADAL" clId="{0AAC7CF4-DB76-422D-A629-A5CD012C0D54}" dt="2021-03-28T22:58:15.594" v="22" actId="1076"/>
          <ac:spMkLst>
            <pc:docMk/>
            <pc:sldMk cId="3579888764" sldId="283"/>
            <ac:spMk id="2" creationId="{5B67CFAE-82A3-4448-A383-89DBF64011A0}"/>
          </ac:spMkLst>
        </pc:spChg>
        <pc:spChg chg="mod">
          <ac:chgData name="Ann Selby" userId="7cc72f66-85c2-4472-9ef6-d7790cc71a41" providerId="ADAL" clId="{0AAC7CF4-DB76-422D-A629-A5CD012C0D54}" dt="2021-03-28T22:58:11.231" v="21" actId="1076"/>
          <ac:spMkLst>
            <pc:docMk/>
            <pc:sldMk cId="3579888764" sldId="283"/>
            <ac:spMk id="3" creationId="{842444BA-4C6D-8546-B0E9-24FAC7FAD7DA}"/>
          </ac:spMkLst>
        </pc:spChg>
        <pc:spChg chg="mod">
          <ac:chgData name="Ann Selby" userId="7cc72f66-85c2-4472-9ef6-d7790cc71a41" providerId="ADAL" clId="{0AAC7CF4-DB76-422D-A629-A5CD012C0D54}" dt="2021-03-28T22:58:18.617" v="23" actId="1076"/>
          <ac:spMkLst>
            <pc:docMk/>
            <pc:sldMk cId="3579888764" sldId="283"/>
            <ac:spMk id="4" creationId="{8B9EF9A2-A262-6745-84D8-63D8BE8FBFDF}"/>
          </ac:spMkLst>
        </pc:spChg>
        <pc:spChg chg="del">
          <ac:chgData name="Ann Selby" userId="7cc72f66-85c2-4472-9ef6-d7790cc71a41" providerId="ADAL" clId="{0AAC7CF4-DB76-422D-A629-A5CD012C0D54}" dt="2021-03-28T22:54:31.451" v="11" actId="478"/>
          <ac:spMkLst>
            <pc:docMk/>
            <pc:sldMk cId="3579888764" sldId="283"/>
            <ac:spMk id="5" creationId="{ECBFA241-479F-624F-AFC6-667F10CDAE91}"/>
          </ac:spMkLst>
        </pc:spChg>
        <pc:spChg chg="mod">
          <ac:chgData name="Ann Selby" userId="7cc72f66-85c2-4472-9ef6-d7790cc71a41" providerId="ADAL" clId="{0AAC7CF4-DB76-422D-A629-A5CD012C0D54}" dt="2021-03-28T22:57:27.456" v="18" actId="1076"/>
          <ac:spMkLst>
            <pc:docMk/>
            <pc:sldMk cId="3579888764" sldId="283"/>
            <ac:spMk id="6" creationId="{5312FCB1-A43B-394B-AE3C-0C7D4FCB6AC0}"/>
          </ac:spMkLst>
        </pc:spChg>
        <pc:spChg chg="mod">
          <ac:chgData name="Ann Selby" userId="7cc72f66-85c2-4472-9ef6-d7790cc71a41" providerId="ADAL" clId="{0AAC7CF4-DB76-422D-A629-A5CD012C0D54}" dt="2021-03-28T22:59:14.844" v="24" actId="1076"/>
          <ac:spMkLst>
            <pc:docMk/>
            <pc:sldMk cId="3579888764" sldId="283"/>
            <ac:spMk id="7" creationId="{C39BFDA3-0811-594E-AED1-A6249526169C}"/>
          </ac:spMkLst>
        </pc:spChg>
        <pc:spChg chg="mod">
          <ac:chgData name="Ann Selby" userId="7cc72f66-85c2-4472-9ef6-d7790cc71a41" providerId="ADAL" clId="{0AAC7CF4-DB76-422D-A629-A5CD012C0D54}" dt="2021-03-28T22:57:53.994" v="20" actId="1076"/>
          <ac:spMkLst>
            <pc:docMk/>
            <pc:sldMk cId="3579888764" sldId="283"/>
            <ac:spMk id="8" creationId="{8973DD38-5F34-324C-9395-E72087512731}"/>
          </ac:spMkLst>
        </pc:spChg>
        <pc:spChg chg="del">
          <ac:chgData name="Ann Selby" userId="7cc72f66-85c2-4472-9ef6-d7790cc71a41" providerId="ADAL" clId="{0AAC7CF4-DB76-422D-A629-A5CD012C0D54}" dt="2021-03-28T22:54:34.729" v="12" actId="478"/>
          <ac:spMkLst>
            <pc:docMk/>
            <pc:sldMk cId="3579888764" sldId="283"/>
            <ac:spMk id="9" creationId="{4ED71C64-274E-134E-A91D-5E4938DCE1D0}"/>
          </ac:spMkLst>
        </pc:spChg>
        <pc:spChg chg="del">
          <ac:chgData name="Ann Selby" userId="7cc72f66-85c2-4472-9ef6-d7790cc71a41" providerId="ADAL" clId="{0AAC7CF4-DB76-422D-A629-A5CD012C0D54}" dt="2021-03-28T22:54:26.327" v="7" actId="478"/>
          <ac:spMkLst>
            <pc:docMk/>
            <pc:sldMk cId="3579888764" sldId="283"/>
            <ac:spMk id="10" creationId="{901FC06C-A378-B243-87F7-08D1DD5D9F3A}"/>
          </ac:spMkLst>
        </pc:spChg>
        <pc:spChg chg="del">
          <ac:chgData name="Ann Selby" userId="7cc72f66-85c2-4472-9ef6-d7790cc71a41" providerId="ADAL" clId="{0AAC7CF4-DB76-422D-A629-A5CD012C0D54}" dt="2021-03-28T22:54:27.499" v="8" actId="478"/>
          <ac:spMkLst>
            <pc:docMk/>
            <pc:sldMk cId="3579888764" sldId="283"/>
            <ac:spMk id="11" creationId="{7C743C40-388B-3E41-8476-6FAF7F212554}"/>
          </ac:spMkLst>
        </pc:spChg>
        <pc:spChg chg="del">
          <ac:chgData name="Ann Selby" userId="7cc72f66-85c2-4472-9ef6-d7790cc71a41" providerId="ADAL" clId="{0AAC7CF4-DB76-422D-A629-A5CD012C0D54}" dt="2021-03-28T22:54:28.323" v="9" actId="478"/>
          <ac:spMkLst>
            <pc:docMk/>
            <pc:sldMk cId="3579888764" sldId="283"/>
            <ac:spMk id="12" creationId="{B6A681C1-0779-C146-BDC0-A7B4E763B73F}"/>
          </ac:spMkLst>
        </pc:spChg>
        <pc:spChg chg="del">
          <ac:chgData name="Ann Selby" userId="7cc72f66-85c2-4472-9ef6-d7790cc71a41" providerId="ADAL" clId="{0AAC7CF4-DB76-422D-A629-A5CD012C0D54}" dt="2021-03-28T22:54:29.132" v="10" actId="478"/>
          <ac:spMkLst>
            <pc:docMk/>
            <pc:sldMk cId="3579888764" sldId="283"/>
            <ac:spMk id="13" creationId="{F7AEC4F9-E29F-2B48-9ACD-8D793F53A22D}"/>
          </ac:spMkLst>
        </pc:spChg>
        <pc:spChg chg="del">
          <ac:chgData name="Ann Selby" userId="7cc72f66-85c2-4472-9ef6-d7790cc71a41" providerId="ADAL" clId="{0AAC7CF4-DB76-422D-A629-A5CD012C0D54}" dt="2021-03-29T04:14:07.174" v="241" actId="21"/>
          <ac:spMkLst>
            <pc:docMk/>
            <pc:sldMk cId="3579888764" sldId="283"/>
            <ac:spMk id="15" creationId="{C0642626-EFF0-DC42-8DC4-9A103020FAAA}"/>
          </ac:spMkLst>
        </pc:spChg>
      </pc:sldChg>
      <pc:sldChg chg="modSp mod">
        <pc:chgData name="Ann Selby" userId="7cc72f66-85c2-4472-9ef6-d7790cc71a41" providerId="ADAL" clId="{0AAC7CF4-DB76-422D-A629-A5CD012C0D54}" dt="2021-03-29T03:55:03.272" v="124" actId="2711"/>
        <pc:sldMkLst>
          <pc:docMk/>
          <pc:sldMk cId="4111547512" sldId="284"/>
        </pc:sldMkLst>
        <pc:spChg chg="mod">
          <ac:chgData name="Ann Selby" userId="7cc72f66-85c2-4472-9ef6-d7790cc71a41" providerId="ADAL" clId="{0AAC7CF4-DB76-422D-A629-A5CD012C0D54}" dt="2021-03-29T03:55:03.272" v="124" actId="2711"/>
          <ac:spMkLst>
            <pc:docMk/>
            <pc:sldMk cId="4111547512" sldId="284"/>
            <ac:spMk id="5" creationId="{F0F8D83B-5A4A-CB46-A72B-68DAEDE7B229}"/>
          </ac:spMkLst>
        </pc:spChg>
      </pc:sldChg>
      <pc:sldChg chg="modSp mod">
        <pc:chgData name="Ann Selby" userId="7cc72f66-85c2-4472-9ef6-d7790cc71a41" providerId="ADAL" clId="{0AAC7CF4-DB76-422D-A629-A5CD012C0D54}" dt="2021-03-29T03:55:35.889" v="147" actId="2711"/>
        <pc:sldMkLst>
          <pc:docMk/>
          <pc:sldMk cId="183237473" sldId="285"/>
        </pc:sldMkLst>
        <pc:spChg chg="mod">
          <ac:chgData name="Ann Selby" userId="7cc72f66-85c2-4472-9ef6-d7790cc71a41" providerId="ADAL" clId="{0AAC7CF4-DB76-422D-A629-A5CD012C0D54}" dt="2021-03-29T03:55:35.889" v="147" actId="2711"/>
          <ac:spMkLst>
            <pc:docMk/>
            <pc:sldMk cId="183237473" sldId="285"/>
            <ac:spMk id="5" creationId="{F0F8D83B-5A4A-CB46-A72B-68DAEDE7B229}"/>
          </ac:spMkLst>
        </pc:spChg>
      </pc:sldChg>
      <pc:sldChg chg="modSp mod">
        <pc:chgData name="Ann Selby" userId="7cc72f66-85c2-4472-9ef6-d7790cc71a41" providerId="ADAL" clId="{0AAC7CF4-DB76-422D-A629-A5CD012C0D54}" dt="2021-03-29T03:59:43.340" v="239" actId="2711"/>
        <pc:sldMkLst>
          <pc:docMk/>
          <pc:sldMk cId="2679899757" sldId="286"/>
        </pc:sldMkLst>
        <pc:spChg chg="mod">
          <ac:chgData name="Ann Selby" userId="7cc72f66-85c2-4472-9ef6-d7790cc71a41" providerId="ADAL" clId="{0AAC7CF4-DB76-422D-A629-A5CD012C0D54}" dt="2021-03-29T03:59:43.340" v="239" actId="2711"/>
          <ac:spMkLst>
            <pc:docMk/>
            <pc:sldMk cId="2679899757" sldId="286"/>
            <ac:spMk id="5" creationId="{F0F8D83B-5A4A-CB46-A72B-68DAEDE7B2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DDD5E-9701-9549-A709-59402E0D9A08}" type="datetimeFigureOut">
              <a:rPr lang="en-US" smtClean="0"/>
              <a:t>3/29/2021</a:t>
            </a:fld>
            <a:endParaRPr lang="en-US"/>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0D3F1-629D-774B-8C19-8EED7897A0AB}" type="slidenum">
              <a:rPr lang="en-US" smtClean="0"/>
              <a:t>‹#›</a:t>
            </a:fld>
            <a:endParaRPr lang="en-US"/>
          </a:p>
        </p:txBody>
      </p:sp>
    </p:spTree>
    <p:extLst>
      <p:ext uri="{BB962C8B-B14F-4D97-AF65-F5344CB8AC3E}">
        <p14:creationId xmlns:p14="http://schemas.microsoft.com/office/powerpoint/2010/main" val="2723691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104AC3-3B26-3940-BCD0-9B4CB1EBB3DF}"/>
              </a:ext>
            </a:extLst>
          </p:cNvPr>
          <p:cNvPicPr>
            <a:picLocks noChangeAspect="1"/>
          </p:cNvPicPr>
          <p:nvPr userDrawn="1"/>
        </p:nvPicPr>
        <p:blipFill>
          <a:blip r:embed="rId2"/>
          <a:srcRect/>
          <a:stretch/>
        </p:blipFill>
        <p:spPr>
          <a:xfrm>
            <a:off x="0" y="0"/>
            <a:ext cx="10691813" cy="7555378"/>
          </a:xfrm>
          <a:prstGeom prst="rect">
            <a:avLst/>
          </a:prstGeom>
        </p:spPr>
      </p:pic>
      <p:sp>
        <p:nvSpPr>
          <p:cNvPr id="2" name="Title 1">
            <a:extLst>
              <a:ext uri="{FF2B5EF4-FFF2-40B4-BE49-F238E27FC236}">
                <a16:creationId xmlns:a16="http://schemas.microsoft.com/office/drawing/2014/main" id="{F035F0CC-E8AC-F645-9B62-8AC9FE816F05}"/>
              </a:ext>
            </a:extLst>
          </p:cNvPr>
          <p:cNvSpPr>
            <a:spLocks noGrp="1"/>
          </p:cNvSpPr>
          <p:nvPr>
            <p:ph type="title" hasCustomPrompt="1"/>
          </p:nvPr>
        </p:nvSpPr>
        <p:spPr>
          <a:xfrm>
            <a:off x="726501" y="3824871"/>
            <a:ext cx="8304609" cy="1259946"/>
          </a:xfrm>
        </p:spPr>
        <p:txBody>
          <a:bodyPr lIns="0" tIns="0" rIns="0" bIns="0" anchor="t" anchorCtr="0">
            <a:normAutofit/>
          </a:bodyPr>
          <a:lstStyle>
            <a:lvl1pPr algn="l">
              <a:defRPr sz="3200">
                <a:solidFill>
                  <a:schemeClr val="bg1"/>
                </a:solidFill>
              </a:defRPr>
            </a:lvl1pPr>
          </a:lstStyle>
          <a:p>
            <a:r>
              <a:rPr lang="en-GB" dirty="0"/>
              <a:t>Click to enter name of engagement</a:t>
            </a:r>
            <a:endParaRPr lang="en-US" dirty="0"/>
          </a:p>
        </p:txBody>
      </p:sp>
      <p:sp>
        <p:nvSpPr>
          <p:cNvPr id="6" name="Title 1">
            <a:extLst>
              <a:ext uri="{FF2B5EF4-FFF2-40B4-BE49-F238E27FC236}">
                <a16:creationId xmlns:a16="http://schemas.microsoft.com/office/drawing/2014/main" id="{FE6AB235-9AE0-5F4E-BE0D-D8F467AF923A}"/>
              </a:ext>
            </a:extLst>
          </p:cNvPr>
          <p:cNvSpPr txBox="1">
            <a:spLocks/>
          </p:cNvSpPr>
          <p:nvPr userDrawn="1"/>
        </p:nvSpPr>
        <p:spPr>
          <a:xfrm>
            <a:off x="715214" y="2291645"/>
            <a:ext cx="6430653" cy="974626"/>
          </a:xfrm>
          <a:prstGeom prst="rect">
            <a:avLst/>
          </a:prstGeom>
        </p:spPr>
        <p:txBody>
          <a:bodyPr vert="horz" wrap="square" lIns="0" tIns="0" rIns="0" bIns="0" rtlCol="0" anchor="t" anchorCtr="0">
            <a:spAutoFit/>
          </a:bodyPr>
          <a:lstStyle>
            <a:lvl1pPr algn="l" defTabSz="293375" rtl="0" eaLnBrk="1" latinLnBrk="0" hangingPunct="1">
              <a:spcBef>
                <a:spcPct val="0"/>
              </a:spcBef>
              <a:buNone/>
              <a:defRPr sz="4000" kern="1200">
                <a:solidFill>
                  <a:schemeClr val="bg1"/>
                </a:solidFill>
                <a:latin typeface="Arial" panose="020B0604020202020204" pitchFamily="34" charset="0"/>
                <a:ea typeface="+mj-ea"/>
                <a:cs typeface="Arial" panose="020B0604020202020204" pitchFamily="34" charset="0"/>
              </a:defRPr>
            </a:lvl1pPr>
          </a:lstStyle>
          <a:p>
            <a:pPr>
              <a:lnSpc>
                <a:spcPts val="3800"/>
              </a:lnSpc>
            </a:pPr>
            <a:r>
              <a:rPr lang="en-GB" sz="3600" dirty="0"/>
              <a:t>COMMUNITY ENGAGEMENT </a:t>
            </a:r>
            <a:br>
              <a:rPr lang="en-GB" sz="3600" dirty="0"/>
            </a:br>
            <a:r>
              <a:rPr lang="en-GB" sz="3600" dirty="0"/>
              <a:t>SUMMARY REPORT</a:t>
            </a:r>
            <a:endParaRPr lang="en-US" sz="3600" dirty="0"/>
          </a:p>
        </p:txBody>
      </p:sp>
      <p:sp>
        <p:nvSpPr>
          <p:cNvPr id="8" name="Text Placeholder 7">
            <a:extLst>
              <a:ext uri="{FF2B5EF4-FFF2-40B4-BE49-F238E27FC236}">
                <a16:creationId xmlns:a16="http://schemas.microsoft.com/office/drawing/2014/main" id="{3C4B0C78-11F3-974F-9807-06956B1BCFEE}"/>
              </a:ext>
            </a:extLst>
          </p:cNvPr>
          <p:cNvSpPr>
            <a:spLocks noGrp="1"/>
          </p:cNvSpPr>
          <p:nvPr>
            <p:ph type="body" sz="quarter" idx="10" hasCustomPrompt="1"/>
          </p:nvPr>
        </p:nvSpPr>
        <p:spPr>
          <a:xfrm>
            <a:off x="721784" y="6041230"/>
            <a:ext cx="8275461" cy="246221"/>
          </a:xfrm>
        </p:spPr>
        <p:txBody>
          <a:bodyPr lIns="0" tIns="0" rIns="0" bIns="0">
            <a:spAutoFit/>
          </a:bodyPr>
          <a:lstStyle>
            <a:lvl1pPr>
              <a:defRPr sz="1600" b="0"/>
            </a:lvl1pPr>
          </a:lstStyle>
          <a:p>
            <a:pPr lvl="0"/>
            <a:r>
              <a:rPr lang="en-GB" dirty="0"/>
              <a:t>Month, Year of engagement</a:t>
            </a:r>
            <a:endParaRPr lang="en-US" dirty="0"/>
          </a:p>
        </p:txBody>
      </p:sp>
      <p:sp>
        <p:nvSpPr>
          <p:cNvPr id="9" name="Title 1">
            <a:extLst>
              <a:ext uri="{FF2B5EF4-FFF2-40B4-BE49-F238E27FC236}">
                <a16:creationId xmlns:a16="http://schemas.microsoft.com/office/drawing/2014/main" id="{A1F1FB5D-E840-E747-BE24-4AD0138D5E20}"/>
              </a:ext>
            </a:extLst>
          </p:cNvPr>
          <p:cNvSpPr txBox="1">
            <a:spLocks/>
          </p:cNvSpPr>
          <p:nvPr userDrawn="1"/>
        </p:nvSpPr>
        <p:spPr>
          <a:xfrm>
            <a:off x="715214" y="1927137"/>
            <a:ext cx="5572697" cy="307777"/>
          </a:xfrm>
          <a:prstGeom prst="rect">
            <a:avLst/>
          </a:prstGeom>
        </p:spPr>
        <p:txBody>
          <a:bodyPr vert="horz" wrap="square" lIns="0" tIns="0" rIns="0" bIns="0" rtlCol="0" anchor="t" anchorCtr="0">
            <a:spAutoFit/>
          </a:bodyPr>
          <a:lstStyle>
            <a:lvl1pPr algn="l" defTabSz="293375" rtl="0" eaLnBrk="1" latinLnBrk="0" hangingPunct="1">
              <a:spcBef>
                <a:spcPct val="0"/>
              </a:spcBef>
              <a:buNone/>
              <a:defRPr sz="4000" kern="1200">
                <a:solidFill>
                  <a:schemeClr val="bg1"/>
                </a:solidFill>
                <a:latin typeface="Arial" panose="020B0604020202020204" pitchFamily="34" charset="0"/>
                <a:ea typeface="+mj-ea"/>
                <a:cs typeface="Arial" panose="020B0604020202020204" pitchFamily="34" charset="0"/>
              </a:defRPr>
            </a:lvl1pPr>
          </a:lstStyle>
          <a:p>
            <a:r>
              <a:rPr lang="en-GB" sz="2000" b="1" dirty="0">
                <a:solidFill>
                  <a:schemeClr val="accent2"/>
                </a:solidFill>
              </a:rPr>
              <a:t>CLOSING THE LOOP</a:t>
            </a:r>
            <a:endParaRPr lang="en-US" sz="2000" b="1" dirty="0">
              <a:solidFill>
                <a:schemeClr val="accent2"/>
              </a:solidFill>
            </a:endParaRPr>
          </a:p>
        </p:txBody>
      </p:sp>
    </p:spTree>
    <p:extLst>
      <p:ext uri="{BB962C8B-B14F-4D97-AF65-F5344CB8AC3E}">
        <p14:creationId xmlns:p14="http://schemas.microsoft.com/office/powerpoint/2010/main" val="2271953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1D70E2-BEFE-4444-9F52-2D68237E24DB}"/>
              </a:ext>
            </a:extLst>
          </p:cNvPr>
          <p:cNvPicPr>
            <a:picLocks noChangeAspect="1"/>
          </p:cNvPicPr>
          <p:nvPr userDrawn="1"/>
        </p:nvPicPr>
        <p:blipFill>
          <a:blip r:embed="rId2"/>
          <a:srcRect/>
          <a:stretch/>
        </p:blipFill>
        <p:spPr>
          <a:xfrm>
            <a:off x="0" y="4297"/>
            <a:ext cx="10691813" cy="7555378"/>
          </a:xfrm>
          <a:prstGeom prst="rect">
            <a:avLst/>
          </a:prstGeom>
        </p:spPr>
      </p:pic>
      <p:sp>
        <p:nvSpPr>
          <p:cNvPr id="5" name="Title 1">
            <a:extLst>
              <a:ext uri="{FF2B5EF4-FFF2-40B4-BE49-F238E27FC236}">
                <a16:creationId xmlns:a16="http://schemas.microsoft.com/office/drawing/2014/main" id="{DB71A837-E284-BD45-83D7-2882021BB5DE}"/>
              </a:ext>
            </a:extLst>
          </p:cNvPr>
          <p:cNvSpPr txBox="1">
            <a:spLocks/>
          </p:cNvSpPr>
          <p:nvPr userDrawn="1"/>
        </p:nvSpPr>
        <p:spPr>
          <a:xfrm>
            <a:off x="715214" y="707937"/>
            <a:ext cx="8372342" cy="184666"/>
          </a:xfrm>
          <a:prstGeom prst="rect">
            <a:avLst/>
          </a:prstGeom>
        </p:spPr>
        <p:txBody>
          <a:bodyPr vert="horz" wrap="square" lIns="0" tIns="0" rIns="0" bIns="0" rtlCol="0" anchor="t" anchorCtr="0">
            <a:spAutoFit/>
          </a:bodyPr>
          <a:lstStyle>
            <a:lvl1pPr algn="l" defTabSz="293375" rtl="0" eaLnBrk="1" latinLnBrk="0" hangingPunct="1">
              <a:spcBef>
                <a:spcPct val="0"/>
              </a:spcBef>
              <a:buNone/>
              <a:defRPr sz="4000" kern="1200">
                <a:solidFill>
                  <a:schemeClr val="bg1"/>
                </a:solidFill>
                <a:latin typeface="Arial" panose="020B0604020202020204" pitchFamily="34" charset="0"/>
                <a:ea typeface="+mj-ea"/>
                <a:cs typeface="Arial" panose="020B0604020202020204" pitchFamily="34" charset="0"/>
              </a:defRPr>
            </a:lvl1pPr>
          </a:lstStyle>
          <a:p>
            <a:r>
              <a:rPr lang="en-GB" sz="1200" b="1" dirty="0">
                <a:solidFill>
                  <a:schemeClr val="accent2"/>
                </a:solidFill>
              </a:rPr>
              <a:t>CLOSING THE LOOP </a:t>
            </a:r>
            <a:r>
              <a:rPr lang="en-GB" sz="1200" b="0" dirty="0">
                <a:solidFill>
                  <a:schemeClr val="bg1"/>
                </a:solidFill>
              </a:rPr>
              <a:t>COMMUNITY ENGAGEMENT SUMMARY REPORT</a:t>
            </a:r>
          </a:p>
        </p:txBody>
      </p:sp>
      <p:sp>
        <p:nvSpPr>
          <p:cNvPr id="7" name="Text Placeholder 6">
            <a:extLst>
              <a:ext uri="{FF2B5EF4-FFF2-40B4-BE49-F238E27FC236}">
                <a16:creationId xmlns:a16="http://schemas.microsoft.com/office/drawing/2014/main" id="{57B544A7-8F4F-494D-A5C0-192AFD76B7AB}"/>
              </a:ext>
            </a:extLst>
          </p:cNvPr>
          <p:cNvSpPr>
            <a:spLocks noGrp="1"/>
          </p:cNvSpPr>
          <p:nvPr>
            <p:ph type="body" sz="quarter" idx="10" hasCustomPrompt="1"/>
          </p:nvPr>
        </p:nvSpPr>
        <p:spPr>
          <a:xfrm>
            <a:off x="744538" y="1016530"/>
            <a:ext cx="8444618" cy="369332"/>
          </a:xfrm>
        </p:spPr>
        <p:txBody>
          <a:bodyPr lIns="0" tIns="0" rIns="0" bIns="0">
            <a:spAutoFit/>
          </a:bodyPr>
          <a:lstStyle>
            <a:lvl1pPr>
              <a:defRPr sz="2400" b="0">
                <a:solidFill>
                  <a:schemeClr val="bg1"/>
                </a:solidFill>
              </a:defRPr>
            </a:lvl1pPr>
          </a:lstStyle>
          <a:p>
            <a:pPr lvl="0"/>
            <a:r>
              <a:rPr lang="en-GB" dirty="0"/>
              <a:t>Click to enter name of engagement</a:t>
            </a:r>
            <a:endParaRPr lang="en-US" dirty="0"/>
          </a:p>
        </p:txBody>
      </p:sp>
      <p:sp>
        <p:nvSpPr>
          <p:cNvPr id="9" name="Text Placeholder 8">
            <a:extLst>
              <a:ext uri="{FF2B5EF4-FFF2-40B4-BE49-F238E27FC236}">
                <a16:creationId xmlns:a16="http://schemas.microsoft.com/office/drawing/2014/main" id="{0AFB388A-CE56-BE4C-A2BE-8EAE4802AD7B}"/>
              </a:ext>
            </a:extLst>
          </p:cNvPr>
          <p:cNvSpPr>
            <a:spLocks noGrp="1"/>
          </p:cNvSpPr>
          <p:nvPr>
            <p:ph type="body" sz="quarter" idx="11" hasCustomPrompt="1"/>
          </p:nvPr>
        </p:nvSpPr>
        <p:spPr>
          <a:xfrm>
            <a:off x="711200" y="2133600"/>
            <a:ext cx="8477250" cy="470263"/>
          </a:xfrm>
        </p:spPr>
        <p:txBody>
          <a:bodyPr lIns="0" tIns="0" rIns="0" bIns="0"/>
          <a:lstStyle>
            <a:lvl1pPr>
              <a:spcBef>
                <a:spcPts val="0"/>
              </a:spcBef>
              <a:spcAft>
                <a:spcPts val="1000"/>
              </a:spcAft>
              <a:defRPr sz="2800"/>
            </a:lvl1pPr>
            <a:lvl2pPr>
              <a:defRPr sz="1600"/>
            </a:lvl2pPr>
          </a:lstStyle>
          <a:p>
            <a:pPr lvl="0"/>
            <a:r>
              <a:rPr lang="en-GB" dirty="0"/>
              <a:t>CLICK TO EDIT MASTER TEXT STYLES</a:t>
            </a:r>
          </a:p>
        </p:txBody>
      </p:sp>
      <p:sp>
        <p:nvSpPr>
          <p:cNvPr id="8" name="Text Placeholder 7">
            <a:extLst>
              <a:ext uri="{FF2B5EF4-FFF2-40B4-BE49-F238E27FC236}">
                <a16:creationId xmlns:a16="http://schemas.microsoft.com/office/drawing/2014/main" id="{85B8BE6C-29DA-1440-9875-5B6343BBF495}"/>
              </a:ext>
            </a:extLst>
          </p:cNvPr>
          <p:cNvSpPr>
            <a:spLocks noGrp="1"/>
          </p:cNvSpPr>
          <p:nvPr>
            <p:ph type="body" sz="quarter" idx="12" hasCustomPrompt="1"/>
          </p:nvPr>
        </p:nvSpPr>
        <p:spPr>
          <a:xfrm>
            <a:off x="714375" y="2838450"/>
            <a:ext cx="8477250" cy="3648075"/>
          </a:xfrm>
        </p:spPr>
        <p:txBody>
          <a:bodyPr lIns="0" tIns="0" rIns="0" bIns="0"/>
          <a:lstStyle>
            <a:lvl2pPr>
              <a:defRPr b="1">
                <a:solidFill>
                  <a:schemeClr val="accent2"/>
                </a:solidFill>
              </a:defRPr>
            </a:lvl2pPr>
            <a:lvl3pPr marL="0" indent="0">
              <a:buNone/>
              <a:defRPr sz="1400"/>
            </a:lvl3pPr>
          </a:lstStyle>
          <a:p>
            <a:pPr lvl="1"/>
            <a:r>
              <a:rPr lang="en-GB" dirty="0"/>
              <a:t>Add page subheading</a:t>
            </a:r>
          </a:p>
          <a:p>
            <a:pPr lvl="2"/>
            <a:br>
              <a:rPr lang="en-GB" dirty="0"/>
            </a:br>
            <a:r>
              <a:rPr lang="en-GB" dirty="0"/>
              <a:t>Add text here</a:t>
            </a:r>
          </a:p>
        </p:txBody>
      </p:sp>
    </p:spTree>
    <p:extLst>
      <p:ext uri="{BB962C8B-B14F-4D97-AF65-F5344CB8AC3E}">
        <p14:creationId xmlns:p14="http://schemas.microsoft.com/office/powerpoint/2010/main" val="3912402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0" y="4297"/>
            <a:ext cx="10691813" cy="7555378"/>
          </a:xfrm>
          <a:prstGeom prst="rect">
            <a:avLst/>
          </a:prstGeom>
        </p:spPr>
      </p:pic>
      <p:sp>
        <p:nvSpPr>
          <p:cNvPr id="3" name="Subtitle 2"/>
          <p:cNvSpPr>
            <a:spLocks noGrp="1"/>
          </p:cNvSpPr>
          <p:nvPr>
            <p:ph type="subTitle" idx="1" hasCustomPrompt="1"/>
          </p:nvPr>
        </p:nvSpPr>
        <p:spPr>
          <a:xfrm>
            <a:off x="738188" y="4284663"/>
            <a:ext cx="2231731" cy="611185"/>
          </a:xfrm>
        </p:spPr>
        <p:txBody>
          <a:bodyPr wrap="none" lIns="0" tIns="0" rIns="0" bIns="0" numCol="1" anchor="b" anchorCtr="1">
            <a:no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sz="3600">
                <a:solidFill>
                  <a:schemeClr val="accent2"/>
                </a:solidFill>
              </a:defRPr>
            </a:lvl1pPr>
            <a:lvl2pPr marL="293375" indent="0" algn="ctr">
              <a:buNone/>
              <a:defRPr>
                <a:solidFill>
                  <a:schemeClr val="tx1">
                    <a:tint val="75000"/>
                  </a:schemeClr>
                </a:solidFill>
              </a:defRPr>
            </a:lvl2pPr>
            <a:lvl3pPr marL="586749" indent="0" algn="ctr">
              <a:buNone/>
              <a:defRPr>
                <a:solidFill>
                  <a:schemeClr val="tx1">
                    <a:tint val="75000"/>
                  </a:schemeClr>
                </a:solidFill>
              </a:defRPr>
            </a:lvl3pPr>
            <a:lvl4pPr marL="880124" indent="0" algn="ctr">
              <a:buNone/>
              <a:defRPr>
                <a:solidFill>
                  <a:schemeClr val="tx1">
                    <a:tint val="75000"/>
                  </a:schemeClr>
                </a:solidFill>
              </a:defRPr>
            </a:lvl4pPr>
            <a:lvl5pPr marL="1173498" indent="0" algn="ctr">
              <a:buNone/>
              <a:defRPr>
                <a:solidFill>
                  <a:schemeClr val="tx1">
                    <a:tint val="75000"/>
                  </a:schemeClr>
                </a:solidFill>
              </a:defRPr>
            </a:lvl5pPr>
            <a:lvl6pPr marL="1466873" indent="0" algn="ctr">
              <a:buNone/>
              <a:defRPr>
                <a:solidFill>
                  <a:schemeClr val="tx1">
                    <a:tint val="75000"/>
                  </a:schemeClr>
                </a:solidFill>
              </a:defRPr>
            </a:lvl6pPr>
            <a:lvl7pPr marL="1760247" indent="0" algn="ctr">
              <a:buNone/>
              <a:defRPr>
                <a:solidFill>
                  <a:schemeClr val="tx1">
                    <a:tint val="75000"/>
                  </a:schemeClr>
                </a:solidFill>
              </a:defRPr>
            </a:lvl7pPr>
            <a:lvl8pPr marL="2053622" indent="0" algn="ctr">
              <a:buNone/>
              <a:defRPr>
                <a:solidFill>
                  <a:schemeClr val="tx1">
                    <a:tint val="75000"/>
                  </a:schemeClr>
                </a:solidFill>
              </a:defRPr>
            </a:lvl8pPr>
            <a:lvl9pPr marL="2346996" indent="0" algn="ctr">
              <a:buNone/>
              <a:defRPr>
                <a:solidFill>
                  <a:schemeClr val="tx1">
                    <a:tint val="75000"/>
                  </a:schemeClr>
                </a:solidFill>
              </a:defRPr>
            </a:lvl9pPr>
          </a:lstStyle>
          <a:p>
            <a:pPr marL="0" marR="0" lvl="0" indent="0" algn="ctr" defTabSz="293375" rtl="0" eaLnBrk="1" fontAlgn="auto" latinLnBrk="0" hangingPunct="1">
              <a:lnSpc>
                <a:spcPct val="100000"/>
              </a:lnSpc>
              <a:spcBef>
                <a:spcPct val="20000"/>
              </a:spcBef>
              <a:spcAft>
                <a:spcPts val="0"/>
              </a:spcAft>
              <a:buClrTx/>
              <a:buSzTx/>
              <a:buFont typeface="Arial"/>
              <a:buNone/>
              <a:tabLst/>
              <a:defRPr/>
            </a:pPr>
            <a:r>
              <a:rPr lang="en-GB" dirty="0"/>
              <a:t>00.0%</a:t>
            </a:r>
            <a:endParaRPr lang="en-US" dirty="0"/>
          </a:p>
        </p:txBody>
      </p:sp>
      <p:sp>
        <p:nvSpPr>
          <p:cNvPr id="12" name="Text Placeholder 11">
            <a:extLst>
              <a:ext uri="{FF2B5EF4-FFF2-40B4-BE49-F238E27FC236}">
                <a16:creationId xmlns:a16="http://schemas.microsoft.com/office/drawing/2014/main" id="{9C14E2FB-343F-AB42-A954-AB322D6D599C}"/>
              </a:ext>
            </a:extLst>
          </p:cNvPr>
          <p:cNvSpPr>
            <a:spLocks noGrp="1"/>
          </p:cNvSpPr>
          <p:nvPr>
            <p:ph type="body" sz="quarter" idx="10" hasCustomPrompt="1"/>
          </p:nvPr>
        </p:nvSpPr>
        <p:spPr>
          <a:xfrm>
            <a:off x="3113088" y="4284663"/>
            <a:ext cx="2160362" cy="611185"/>
          </a:xfrm>
        </p:spPr>
        <p:txBody>
          <a:bodyPr vert="horz" wrap="none" lIns="0" tIns="0" rIns="0" bIns="0" numCol="1" rtlCol="0" anchor="b" anchorCtr="1">
            <a:no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lang="en-GB" sz="3600">
                <a:solidFill>
                  <a:schemeClr val="tx2"/>
                </a:solidFill>
              </a:defRPr>
            </a:lvl1pPr>
          </a:lstStyle>
          <a:p>
            <a:pPr marL="0" marR="0" lvl="0" indent="0" algn="ctr" defTabSz="293375" rtl="0" eaLnBrk="1" fontAlgn="auto" latinLnBrk="0" hangingPunct="1">
              <a:lnSpc>
                <a:spcPct val="100000"/>
              </a:lnSpc>
              <a:spcBef>
                <a:spcPct val="20000"/>
              </a:spcBef>
              <a:spcAft>
                <a:spcPts val="0"/>
              </a:spcAft>
              <a:buClrTx/>
              <a:buSzTx/>
              <a:buFont typeface="Arial"/>
              <a:buNone/>
              <a:tabLst/>
              <a:defRPr/>
            </a:pPr>
            <a:r>
              <a:rPr lang="en-GB" dirty="0"/>
              <a:t>00.0%</a:t>
            </a:r>
            <a:endParaRPr lang="en-US" dirty="0"/>
          </a:p>
        </p:txBody>
      </p:sp>
      <p:sp>
        <p:nvSpPr>
          <p:cNvPr id="14" name="Text Placeholder 13">
            <a:extLst>
              <a:ext uri="{FF2B5EF4-FFF2-40B4-BE49-F238E27FC236}">
                <a16:creationId xmlns:a16="http://schemas.microsoft.com/office/drawing/2014/main" id="{050FF5FF-2B63-2F41-9D2B-9FF3D31D60C4}"/>
              </a:ext>
            </a:extLst>
          </p:cNvPr>
          <p:cNvSpPr>
            <a:spLocks noGrp="1"/>
          </p:cNvSpPr>
          <p:nvPr>
            <p:ph type="body" sz="quarter" idx="11" hasCustomPrompt="1"/>
          </p:nvPr>
        </p:nvSpPr>
        <p:spPr>
          <a:xfrm>
            <a:off x="5418138" y="4284662"/>
            <a:ext cx="2160225" cy="611187"/>
          </a:xfrm>
        </p:spPr>
        <p:txBody>
          <a:bodyPr wrap="none" lIns="0" tIns="0" rIns="0" bIns="0" anchor="b" anchorCtr="1">
            <a:no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lang="en-US" sz="3600" b="0" kern="1200">
                <a:solidFill>
                  <a:schemeClr val="accent3"/>
                </a:solidFill>
                <a:latin typeface="Arial" panose="020B0604020202020204" pitchFamily="34" charset="0"/>
                <a:ea typeface="+mn-ea"/>
                <a:cs typeface="Arial" panose="020B0604020202020204" pitchFamily="34" charset="0"/>
              </a:defRPr>
            </a:lvl1pPr>
          </a:lstStyle>
          <a:p>
            <a:pPr marL="0" marR="0" lvl="0" indent="0" algn="ctr" defTabSz="293375" rtl="0" eaLnBrk="1" fontAlgn="auto" latinLnBrk="0" hangingPunct="1">
              <a:lnSpc>
                <a:spcPct val="100000"/>
              </a:lnSpc>
              <a:spcBef>
                <a:spcPct val="20000"/>
              </a:spcBef>
              <a:spcAft>
                <a:spcPts val="0"/>
              </a:spcAft>
              <a:buClrTx/>
              <a:buSzTx/>
              <a:buFont typeface="Arial"/>
              <a:buNone/>
              <a:tabLst/>
              <a:defRPr/>
            </a:pPr>
            <a:r>
              <a:rPr lang="en-GB" dirty="0"/>
              <a:t>00.0%</a:t>
            </a:r>
            <a:endParaRPr lang="en-US" dirty="0"/>
          </a:p>
        </p:txBody>
      </p:sp>
      <p:sp>
        <p:nvSpPr>
          <p:cNvPr id="16" name="Text Placeholder 15">
            <a:extLst>
              <a:ext uri="{FF2B5EF4-FFF2-40B4-BE49-F238E27FC236}">
                <a16:creationId xmlns:a16="http://schemas.microsoft.com/office/drawing/2014/main" id="{012D4E87-C05D-D24F-8C68-45B9BE1D540A}"/>
              </a:ext>
            </a:extLst>
          </p:cNvPr>
          <p:cNvSpPr>
            <a:spLocks noGrp="1"/>
          </p:cNvSpPr>
          <p:nvPr>
            <p:ph type="body" sz="quarter" idx="12" hasCustomPrompt="1"/>
          </p:nvPr>
        </p:nvSpPr>
        <p:spPr>
          <a:xfrm>
            <a:off x="7721600" y="4284662"/>
            <a:ext cx="2160588" cy="611187"/>
          </a:xfrm>
        </p:spPr>
        <p:txBody>
          <a:bodyPr wrap="none" lIns="0" tIns="0" rIns="0" bIns="0" anchor="b" anchorCtr="1">
            <a:no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lang="en-US" sz="3600" b="0" kern="1200">
                <a:solidFill>
                  <a:schemeClr val="accent1"/>
                </a:solidFill>
                <a:latin typeface="Arial" panose="020B0604020202020204" pitchFamily="34" charset="0"/>
                <a:ea typeface="+mn-ea"/>
                <a:cs typeface="Arial" panose="020B0604020202020204" pitchFamily="34" charset="0"/>
              </a:defRPr>
            </a:lvl1pPr>
            <a:lvl2pPr>
              <a:defRPr/>
            </a:lvl2pPr>
            <a:lvl3pPr>
              <a:defRPr/>
            </a:lvl3pPr>
            <a:lvl4pPr>
              <a:defRPr/>
            </a:lvl4pPr>
            <a:lvl5pPr>
              <a:defRPr/>
            </a:lvl5pPr>
          </a:lstStyle>
          <a:p>
            <a:pPr marL="0" marR="0" lvl="0" indent="0" algn="ctr" defTabSz="293375" rtl="0" eaLnBrk="1" fontAlgn="auto" latinLnBrk="0" hangingPunct="1">
              <a:lnSpc>
                <a:spcPct val="100000"/>
              </a:lnSpc>
              <a:spcBef>
                <a:spcPct val="20000"/>
              </a:spcBef>
              <a:spcAft>
                <a:spcPts val="0"/>
              </a:spcAft>
              <a:buClrTx/>
              <a:buSzTx/>
              <a:buFont typeface="Arial"/>
              <a:buNone/>
              <a:tabLst/>
              <a:defRPr/>
            </a:pPr>
            <a:r>
              <a:rPr lang="en-GB" dirty="0"/>
              <a:t>00.0%</a:t>
            </a:r>
            <a:endParaRPr lang="en-US" dirty="0"/>
          </a:p>
        </p:txBody>
      </p:sp>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738189" y="5184775"/>
            <a:ext cx="2231662" cy="1414992"/>
          </a:xfrm>
        </p:spPr>
        <p:txBody>
          <a:bodyPr wrap="square" lIns="0" tIns="0" rIns="0" bIns="0">
            <a:noAutofit/>
          </a:bodyPr>
          <a:lstStyle>
            <a:lvl1pPr algn="ctr">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dirty="0"/>
              <a:t>Click to add text</a:t>
            </a:r>
          </a:p>
        </p:txBody>
      </p:sp>
      <p:sp>
        <p:nvSpPr>
          <p:cNvPr id="20" name="Text Placeholder 19">
            <a:extLst>
              <a:ext uri="{FF2B5EF4-FFF2-40B4-BE49-F238E27FC236}">
                <a16:creationId xmlns:a16="http://schemas.microsoft.com/office/drawing/2014/main" id="{41D048F5-E1A2-E14B-9D98-DD4BD9CC2695}"/>
              </a:ext>
            </a:extLst>
          </p:cNvPr>
          <p:cNvSpPr>
            <a:spLocks noGrp="1"/>
          </p:cNvSpPr>
          <p:nvPr>
            <p:ph type="body" sz="quarter" idx="14" hasCustomPrompt="1"/>
          </p:nvPr>
        </p:nvSpPr>
        <p:spPr>
          <a:xfrm>
            <a:off x="3113088" y="5184775"/>
            <a:ext cx="2160588" cy="1414992"/>
          </a:xfrm>
        </p:spPr>
        <p:txBody>
          <a:bodyPr wrap="square" lIns="0" tIns="0" rIns="0" bIns="0">
            <a:noAutofit/>
          </a:bodyPr>
          <a:lstStyle>
            <a:lvl1pPr algn="ctr">
              <a:defRPr lang="en-GB" sz="1400" b="0" kern="1200" dirty="0">
                <a:solidFill>
                  <a:schemeClr val="tx1"/>
                </a:solidFill>
                <a:latin typeface="Arial" panose="020B0604020202020204" pitchFamily="34" charset="0"/>
                <a:ea typeface="+mn-ea"/>
                <a:cs typeface="Arial" panose="020B0604020202020204" pitchFamily="34" charset="0"/>
              </a:defRPr>
            </a:lvl1pPr>
          </a:lstStyle>
          <a:p>
            <a:pPr marL="0" lvl="0" indent="0" algn="ctr" defTabSz="293375" rtl="0" eaLnBrk="1" latinLnBrk="0" hangingPunct="1">
              <a:spcBef>
                <a:spcPct val="20000"/>
              </a:spcBef>
              <a:buFont typeface="Arial"/>
              <a:buNone/>
            </a:pPr>
            <a:r>
              <a:rPr lang="en-GB" dirty="0"/>
              <a:t>Click to add text</a:t>
            </a:r>
          </a:p>
        </p:txBody>
      </p:sp>
      <p:sp>
        <p:nvSpPr>
          <p:cNvPr id="22" name="Text Placeholder 21">
            <a:extLst>
              <a:ext uri="{FF2B5EF4-FFF2-40B4-BE49-F238E27FC236}">
                <a16:creationId xmlns:a16="http://schemas.microsoft.com/office/drawing/2014/main" id="{1D6699F5-A306-954A-8462-BF9C665A7A26}"/>
              </a:ext>
            </a:extLst>
          </p:cNvPr>
          <p:cNvSpPr>
            <a:spLocks noGrp="1"/>
          </p:cNvSpPr>
          <p:nvPr>
            <p:ph type="body" sz="quarter" idx="15" hasCustomPrompt="1"/>
          </p:nvPr>
        </p:nvSpPr>
        <p:spPr>
          <a:xfrm>
            <a:off x="5418137" y="5184775"/>
            <a:ext cx="2160451" cy="1414992"/>
          </a:xfrm>
        </p:spPr>
        <p:txBody>
          <a:bodyPr wrap="square" lIns="0" tIns="0" rIns="0" bIns="0">
            <a:noAutofit/>
          </a:bodyPr>
          <a:lstStyle>
            <a:lvl1pPr algn="ctr">
              <a:defRPr lang="en-GB" sz="1400" b="0" kern="1200" dirty="0">
                <a:solidFill>
                  <a:schemeClr val="tx1"/>
                </a:solidFill>
                <a:latin typeface="Arial" panose="020B0604020202020204" pitchFamily="34" charset="0"/>
                <a:ea typeface="+mn-ea"/>
                <a:cs typeface="Arial" panose="020B0604020202020204" pitchFamily="34" charset="0"/>
              </a:defRPr>
            </a:lvl1pPr>
          </a:lstStyle>
          <a:p>
            <a:pPr marL="0" lvl="0" indent="0" algn="ctr" defTabSz="293375" rtl="0" eaLnBrk="1" latinLnBrk="0" hangingPunct="1">
              <a:spcBef>
                <a:spcPct val="20000"/>
              </a:spcBef>
              <a:buFont typeface="Arial"/>
              <a:buNone/>
            </a:pPr>
            <a:r>
              <a:rPr lang="en-GB" dirty="0"/>
              <a:t>Click to add text</a:t>
            </a:r>
          </a:p>
        </p:txBody>
      </p:sp>
      <p:sp>
        <p:nvSpPr>
          <p:cNvPr id="24" name="Text Placeholder 23">
            <a:extLst>
              <a:ext uri="{FF2B5EF4-FFF2-40B4-BE49-F238E27FC236}">
                <a16:creationId xmlns:a16="http://schemas.microsoft.com/office/drawing/2014/main" id="{CF1BF2F6-1040-224F-91FA-B9568A7A3AFF}"/>
              </a:ext>
            </a:extLst>
          </p:cNvPr>
          <p:cNvSpPr>
            <a:spLocks noGrp="1"/>
          </p:cNvSpPr>
          <p:nvPr>
            <p:ph type="body" sz="quarter" idx="16" hasCustomPrompt="1"/>
          </p:nvPr>
        </p:nvSpPr>
        <p:spPr>
          <a:xfrm>
            <a:off x="7722188" y="5184775"/>
            <a:ext cx="2159931" cy="1414992"/>
          </a:xfrm>
        </p:spPr>
        <p:txBody>
          <a:bodyPr wrap="square" lIns="0" tIns="0" rIns="0" bIns="0">
            <a:noAutofit/>
          </a:bodyPr>
          <a:lstStyle>
            <a:lvl1pPr algn="ctr">
              <a:defRPr lang="en-GB" sz="1400" b="0" kern="1200" dirty="0">
                <a:solidFill>
                  <a:schemeClr val="tx1"/>
                </a:solidFill>
                <a:latin typeface="Arial" panose="020B0604020202020204" pitchFamily="34" charset="0"/>
                <a:ea typeface="+mn-ea"/>
                <a:cs typeface="Arial" panose="020B0604020202020204" pitchFamily="34" charset="0"/>
              </a:defRPr>
            </a:lvl1pPr>
          </a:lstStyle>
          <a:p>
            <a:pPr marL="0" lvl="0" indent="0" algn="ctr" defTabSz="293375" rtl="0" eaLnBrk="1" latinLnBrk="0" hangingPunct="1">
              <a:spcBef>
                <a:spcPct val="20000"/>
              </a:spcBef>
              <a:buFont typeface="Arial"/>
              <a:buNone/>
            </a:pPr>
            <a:r>
              <a:rPr lang="en-GB" dirty="0"/>
              <a:t>Click to add text</a:t>
            </a:r>
          </a:p>
        </p:txBody>
      </p:sp>
      <p:sp>
        <p:nvSpPr>
          <p:cNvPr id="26" name="Picture Placeholder 25">
            <a:extLst>
              <a:ext uri="{FF2B5EF4-FFF2-40B4-BE49-F238E27FC236}">
                <a16:creationId xmlns:a16="http://schemas.microsoft.com/office/drawing/2014/main" id="{4385C447-2A38-5743-AEDD-263EA8FE4BED}"/>
              </a:ext>
            </a:extLst>
          </p:cNvPr>
          <p:cNvSpPr>
            <a:spLocks noGrp="1"/>
          </p:cNvSpPr>
          <p:nvPr>
            <p:ph type="pic" sz="quarter" idx="17"/>
          </p:nvPr>
        </p:nvSpPr>
        <p:spPr>
          <a:xfrm>
            <a:off x="1194505" y="2805234"/>
            <a:ext cx="1277938" cy="1277937"/>
          </a:xfrm>
        </p:spPr>
        <p:txBody>
          <a:bodyPr>
            <a:normAutofit/>
          </a:bodyPr>
          <a:lstStyle>
            <a:lvl1pPr algn="ctr">
              <a:defRPr sz="1000"/>
            </a:lvl1pPr>
          </a:lstStyle>
          <a:p>
            <a:endParaRPr lang="en-US" dirty="0"/>
          </a:p>
        </p:txBody>
      </p:sp>
      <p:sp>
        <p:nvSpPr>
          <p:cNvPr id="28" name="Picture Placeholder 27">
            <a:extLst>
              <a:ext uri="{FF2B5EF4-FFF2-40B4-BE49-F238E27FC236}">
                <a16:creationId xmlns:a16="http://schemas.microsoft.com/office/drawing/2014/main" id="{034C06AA-9B86-4D4F-AC0F-BCD88FB98C15}"/>
              </a:ext>
            </a:extLst>
          </p:cNvPr>
          <p:cNvSpPr>
            <a:spLocks noGrp="1"/>
          </p:cNvSpPr>
          <p:nvPr>
            <p:ph type="pic" sz="quarter" idx="18"/>
          </p:nvPr>
        </p:nvSpPr>
        <p:spPr>
          <a:xfrm>
            <a:off x="3554481" y="2805234"/>
            <a:ext cx="1277938" cy="1279525"/>
          </a:xfrm>
        </p:spPr>
        <p:txBody>
          <a:bodyPr>
            <a:normAutofit/>
          </a:bodyPr>
          <a:lstStyle>
            <a:lvl1pPr algn="ctr">
              <a:defRPr sz="1000"/>
            </a:lvl1pPr>
          </a:lstStyle>
          <a:p>
            <a:endParaRPr lang="en-US" dirty="0"/>
          </a:p>
        </p:txBody>
      </p:sp>
      <p:sp>
        <p:nvSpPr>
          <p:cNvPr id="30" name="Picture Placeholder 29">
            <a:extLst>
              <a:ext uri="{FF2B5EF4-FFF2-40B4-BE49-F238E27FC236}">
                <a16:creationId xmlns:a16="http://schemas.microsoft.com/office/drawing/2014/main" id="{A683F052-D548-7844-B273-D9A983DEE753}"/>
              </a:ext>
            </a:extLst>
          </p:cNvPr>
          <p:cNvSpPr>
            <a:spLocks noGrp="1"/>
          </p:cNvSpPr>
          <p:nvPr>
            <p:ph type="pic" sz="quarter" idx="19"/>
          </p:nvPr>
        </p:nvSpPr>
        <p:spPr>
          <a:xfrm>
            <a:off x="5859363" y="2805234"/>
            <a:ext cx="1278000" cy="1278000"/>
          </a:xfrm>
        </p:spPr>
        <p:txBody>
          <a:bodyPr>
            <a:normAutofit/>
          </a:bodyPr>
          <a:lstStyle>
            <a:lvl1pPr algn="ctr">
              <a:defRPr sz="1000"/>
            </a:lvl1pPr>
          </a:lstStyle>
          <a:p>
            <a:endParaRPr lang="en-US" dirty="0"/>
          </a:p>
        </p:txBody>
      </p:sp>
      <p:sp>
        <p:nvSpPr>
          <p:cNvPr id="32" name="Picture Placeholder 31">
            <a:extLst>
              <a:ext uri="{FF2B5EF4-FFF2-40B4-BE49-F238E27FC236}">
                <a16:creationId xmlns:a16="http://schemas.microsoft.com/office/drawing/2014/main" id="{0C3AC2D9-49BD-1F4D-8880-23576B98997B}"/>
              </a:ext>
            </a:extLst>
          </p:cNvPr>
          <p:cNvSpPr>
            <a:spLocks noGrp="1"/>
          </p:cNvSpPr>
          <p:nvPr>
            <p:ph type="pic" sz="quarter" idx="20"/>
          </p:nvPr>
        </p:nvSpPr>
        <p:spPr>
          <a:xfrm>
            <a:off x="8129321" y="2806759"/>
            <a:ext cx="1278000" cy="1278000"/>
          </a:xfrm>
        </p:spPr>
        <p:txBody>
          <a:bodyPr>
            <a:normAutofit/>
          </a:bodyPr>
          <a:lstStyle>
            <a:lvl1pPr algn="ctr">
              <a:defRPr sz="1000"/>
            </a:lvl1pPr>
          </a:lstStyle>
          <a:p>
            <a:endParaRPr lang="en-US"/>
          </a:p>
        </p:txBody>
      </p:sp>
      <p:cxnSp>
        <p:nvCxnSpPr>
          <p:cNvPr id="10" name="Straight Connector 9">
            <a:extLst>
              <a:ext uri="{FF2B5EF4-FFF2-40B4-BE49-F238E27FC236}">
                <a16:creationId xmlns:a16="http://schemas.microsoft.com/office/drawing/2014/main" id="{289D631B-82AF-C045-A292-5F80034E6F5C}"/>
              </a:ext>
            </a:extLst>
          </p:cNvPr>
          <p:cNvCxnSpPr>
            <a:cxnSpLocks/>
          </p:cNvCxnSpPr>
          <p:nvPr userDrawn="1"/>
        </p:nvCxnSpPr>
        <p:spPr>
          <a:xfrm>
            <a:off x="738188" y="5040313"/>
            <a:ext cx="2232025" cy="0"/>
          </a:xfrm>
          <a:prstGeom prst="line">
            <a:avLst/>
          </a:prstGeom>
          <a:ln w="3810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F102DEB-DEEF-E443-AFD8-DF3AB6A893EF}"/>
              </a:ext>
            </a:extLst>
          </p:cNvPr>
          <p:cNvCxnSpPr/>
          <p:nvPr userDrawn="1"/>
        </p:nvCxnSpPr>
        <p:spPr>
          <a:xfrm>
            <a:off x="3113658" y="5040313"/>
            <a:ext cx="2160588" cy="0"/>
          </a:xfrm>
          <a:prstGeom prst="line">
            <a:avLst/>
          </a:prstGeom>
          <a:ln w="38100">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DE92683-2722-E948-946C-E5E53E8AF1D2}"/>
              </a:ext>
            </a:extLst>
          </p:cNvPr>
          <p:cNvCxnSpPr/>
          <p:nvPr userDrawn="1"/>
        </p:nvCxnSpPr>
        <p:spPr>
          <a:xfrm>
            <a:off x="5417914" y="5040313"/>
            <a:ext cx="2160588" cy="0"/>
          </a:xfrm>
          <a:prstGeom prst="line">
            <a:avLst/>
          </a:prstGeom>
          <a:ln w="3810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B6033E4-EDA2-0A48-9679-5A987DD7152A}"/>
              </a:ext>
            </a:extLst>
          </p:cNvPr>
          <p:cNvCxnSpPr/>
          <p:nvPr userDrawn="1"/>
        </p:nvCxnSpPr>
        <p:spPr>
          <a:xfrm>
            <a:off x="7722170" y="5040313"/>
            <a:ext cx="2160588" cy="0"/>
          </a:xfrm>
          <a:prstGeom prst="line">
            <a:avLst/>
          </a:prstGeom>
          <a:ln w="381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33" name="Title 1">
            <a:extLst>
              <a:ext uri="{FF2B5EF4-FFF2-40B4-BE49-F238E27FC236}">
                <a16:creationId xmlns:a16="http://schemas.microsoft.com/office/drawing/2014/main" id="{AC24275A-808E-6A42-9F2C-C503A3899A94}"/>
              </a:ext>
            </a:extLst>
          </p:cNvPr>
          <p:cNvSpPr txBox="1">
            <a:spLocks/>
          </p:cNvSpPr>
          <p:nvPr userDrawn="1"/>
        </p:nvSpPr>
        <p:spPr>
          <a:xfrm>
            <a:off x="715214" y="707937"/>
            <a:ext cx="8372342" cy="184666"/>
          </a:xfrm>
          <a:prstGeom prst="rect">
            <a:avLst/>
          </a:prstGeom>
        </p:spPr>
        <p:txBody>
          <a:bodyPr vert="horz" wrap="square" lIns="0" tIns="0" rIns="0" bIns="0" rtlCol="0" anchor="t" anchorCtr="0">
            <a:spAutoFit/>
          </a:bodyPr>
          <a:lstStyle>
            <a:lvl1pPr algn="l" defTabSz="293375" rtl="0" eaLnBrk="1" latinLnBrk="0" hangingPunct="1">
              <a:spcBef>
                <a:spcPct val="0"/>
              </a:spcBef>
              <a:buNone/>
              <a:defRPr sz="4000" kern="1200">
                <a:solidFill>
                  <a:schemeClr val="bg1"/>
                </a:solidFill>
                <a:latin typeface="Arial" panose="020B0604020202020204" pitchFamily="34" charset="0"/>
                <a:ea typeface="+mj-ea"/>
                <a:cs typeface="Arial" panose="020B0604020202020204" pitchFamily="34" charset="0"/>
              </a:defRPr>
            </a:lvl1pPr>
          </a:lstStyle>
          <a:p>
            <a:r>
              <a:rPr lang="en-GB" sz="1200" b="1" dirty="0">
                <a:solidFill>
                  <a:schemeClr val="accent2"/>
                </a:solidFill>
              </a:rPr>
              <a:t>CLOSING THE LOOP </a:t>
            </a:r>
            <a:r>
              <a:rPr lang="en-GB" sz="1200" b="0" dirty="0">
                <a:solidFill>
                  <a:schemeClr val="bg1"/>
                </a:solidFill>
              </a:rPr>
              <a:t>COMMUNITY ENGAGEMENT SUMMARY REPORT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744538" y="1016530"/>
            <a:ext cx="8444618" cy="369332"/>
          </a:xfrm>
        </p:spPr>
        <p:txBody>
          <a:bodyPr lIns="0" tIns="0" rIns="0" bIns="0">
            <a:spAutoFit/>
          </a:bodyPr>
          <a:lstStyle>
            <a:lvl1pPr>
              <a:defRPr sz="2400" b="0">
                <a:solidFill>
                  <a:schemeClr val="bg1"/>
                </a:solidFill>
              </a:defRPr>
            </a:lvl1pPr>
          </a:lstStyle>
          <a:p>
            <a:pPr lvl="0"/>
            <a:r>
              <a:rPr lang="en-GB" dirty="0"/>
              <a:t>Click to enter name of engagement</a:t>
            </a:r>
            <a:endParaRPr lang="en-US" dirty="0"/>
          </a:p>
        </p:txBody>
      </p:sp>
    </p:spTree>
    <p:extLst>
      <p:ext uri="{BB962C8B-B14F-4D97-AF65-F5344CB8AC3E}">
        <p14:creationId xmlns:p14="http://schemas.microsoft.com/office/powerpoint/2010/main" val="599865235"/>
      </p:ext>
    </p:extLst>
  </p:cSld>
  <p:clrMapOvr>
    <a:masterClrMapping/>
  </p:clrMapOvr>
  <p:extLst>
    <p:ext uri="{DCECCB84-F9BA-43D5-87BE-67443E8EF086}">
      <p15:sldGuideLst xmlns:p15="http://schemas.microsoft.com/office/powerpoint/2012/main">
        <p15:guide id="2" pos="3322" userDrawn="1">
          <p15:clr>
            <a:srgbClr val="FBAE40"/>
          </p15:clr>
        </p15:guide>
        <p15:guide id="3" pos="1871" userDrawn="1">
          <p15:clr>
            <a:srgbClr val="FBAE40"/>
          </p15:clr>
        </p15:guide>
        <p15:guide id="4" pos="465" userDrawn="1">
          <p15:clr>
            <a:srgbClr val="FBAE40"/>
          </p15:clr>
        </p15:guide>
        <p15:guide id="5" pos="4864" userDrawn="1">
          <p15:clr>
            <a:srgbClr val="FBAE40"/>
          </p15:clr>
        </p15:guide>
        <p15:guide id="6" pos="6225" userDrawn="1">
          <p15:clr>
            <a:srgbClr val="FBAE40"/>
          </p15:clr>
        </p15:guide>
        <p15:guide id="7" orient="horz" pos="2699" userDrawn="1">
          <p15:clr>
            <a:srgbClr val="FBAE40"/>
          </p15:clr>
        </p15:guide>
        <p15:guide id="8" orient="horz" pos="3175" userDrawn="1">
          <p15:clr>
            <a:srgbClr val="FBAE40"/>
          </p15:clr>
        </p15:guide>
        <p15:guide id="9" pos="1961" userDrawn="1">
          <p15:clr>
            <a:srgbClr val="FBAE40"/>
          </p15:clr>
        </p15:guide>
        <p15:guide id="10" pos="3413" userDrawn="1">
          <p15:clr>
            <a:srgbClr val="FBAE40"/>
          </p15:clr>
        </p15:guide>
        <p15:guide id="11" pos="4774" userDrawn="1">
          <p15:clr>
            <a:srgbClr val="FBAE40"/>
          </p15:clr>
        </p15:guide>
        <p15:guide id="12" orient="horz" pos="3084" userDrawn="1">
          <p15:clr>
            <a:srgbClr val="FBAE40"/>
          </p15:clr>
        </p15:guide>
        <p15:guide id="13" orient="horz" pos="326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0" y="4297"/>
            <a:ext cx="10691813" cy="7555378"/>
          </a:xfrm>
          <a:prstGeom prst="rect">
            <a:avLst/>
          </a:prstGeom>
        </p:spPr>
      </p:pic>
      <p:sp>
        <p:nvSpPr>
          <p:cNvPr id="3" name="Subtitle 2"/>
          <p:cNvSpPr>
            <a:spLocks noGrp="1"/>
          </p:cNvSpPr>
          <p:nvPr>
            <p:ph type="subTitle" idx="1" hasCustomPrompt="1"/>
          </p:nvPr>
        </p:nvSpPr>
        <p:spPr>
          <a:xfrm>
            <a:off x="738188" y="4284663"/>
            <a:ext cx="2231731" cy="611185"/>
          </a:xfrm>
        </p:spPr>
        <p:txBody>
          <a:bodyPr wrap="none" lIns="0" tIns="0" rIns="0" bIns="0" numCol="1" anchor="b" anchorCtr="1">
            <a:no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sz="3600">
                <a:solidFill>
                  <a:schemeClr val="accent2"/>
                </a:solidFill>
              </a:defRPr>
            </a:lvl1pPr>
            <a:lvl2pPr marL="293375" indent="0" algn="ctr">
              <a:buNone/>
              <a:defRPr>
                <a:solidFill>
                  <a:schemeClr val="tx1">
                    <a:tint val="75000"/>
                  </a:schemeClr>
                </a:solidFill>
              </a:defRPr>
            </a:lvl2pPr>
            <a:lvl3pPr marL="586749" indent="0" algn="ctr">
              <a:buNone/>
              <a:defRPr>
                <a:solidFill>
                  <a:schemeClr val="tx1">
                    <a:tint val="75000"/>
                  </a:schemeClr>
                </a:solidFill>
              </a:defRPr>
            </a:lvl3pPr>
            <a:lvl4pPr marL="880124" indent="0" algn="ctr">
              <a:buNone/>
              <a:defRPr>
                <a:solidFill>
                  <a:schemeClr val="tx1">
                    <a:tint val="75000"/>
                  </a:schemeClr>
                </a:solidFill>
              </a:defRPr>
            </a:lvl4pPr>
            <a:lvl5pPr marL="1173498" indent="0" algn="ctr">
              <a:buNone/>
              <a:defRPr>
                <a:solidFill>
                  <a:schemeClr val="tx1">
                    <a:tint val="75000"/>
                  </a:schemeClr>
                </a:solidFill>
              </a:defRPr>
            </a:lvl5pPr>
            <a:lvl6pPr marL="1466873" indent="0" algn="ctr">
              <a:buNone/>
              <a:defRPr>
                <a:solidFill>
                  <a:schemeClr val="tx1">
                    <a:tint val="75000"/>
                  </a:schemeClr>
                </a:solidFill>
              </a:defRPr>
            </a:lvl6pPr>
            <a:lvl7pPr marL="1760247" indent="0" algn="ctr">
              <a:buNone/>
              <a:defRPr>
                <a:solidFill>
                  <a:schemeClr val="tx1">
                    <a:tint val="75000"/>
                  </a:schemeClr>
                </a:solidFill>
              </a:defRPr>
            </a:lvl7pPr>
            <a:lvl8pPr marL="2053622" indent="0" algn="ctr">
              <a:buNone/>
              <a:defRPr>
                <a:solidFill>
                  <a:schemeClr val="tx1">
                    <a:tint val="75000"/>
                  </a:schemeClr>
                </a:solidFill>
              </a:defRPr>
            </a:lvl8pPr>
            <a:lvl9pPr marL="2346996" indent="0" algn="ctr">
              <a:buNone/>
              <a:defRPr>
                <a:solidFill>
                  <a:schemeClr val="tx1">
                    <a:tint val="75000"/>
                  </a:schemeClr>
                </a:solidFill>
              </a:defRPr>
            </a:lvl9pPr>
          </a:lstStyle>
          <a:p>
            <a:pPr marL="0" marR="0" lvl="0" indent="0" algn="ctr" defTabSz="293375" rtl="0" eaLnBrk="1" fontAlgn="auto" latinLnBrk="0" hangingPunct="1">
              <a:lnSpc>
                <a:spcPct val="100000"/>
              </a:lnSpc>
              <a:spcBef>
                <a:spcPct val="20000"/>
              </a:spcBef>
              <a:spcAft>
                <a:spcPts val="0"/>
              </a:spcAft>
              <a:buClrTx/>
              <a:buSzTx/>
              <a:buFont typeface="Arial"/>
              <a:buNone/>
              <a:tabLst/>
              <a:defRPr/>
            </a:pPr>
            <a:r>
              <a:rPr lang="en-GB" dirty="0"/>
              <a:t>00.0%</a:t>
            </a:r>
            <a:endParaRPr lang="en-US" dirty="0"/>
          </a:p>
        </p:txBody>
      </p:sp>
      <p:sp>
        <p:nvSpPr>
          <p:cNvPr id="12" name="Text Placeholder 11">
            <a:extLst>
              <a:ext uri="{FF2B5EF4-FFF2-40B4-BE49-F238E27FC236}">
                <a16:creationId xmlns:a16="http://schemas.microsoft.com/office/drawing/2014/main" id="{9C14E2FB-343F-AB42-A954-AB322D6D599C}"/>
              </a:ext>
            </a:extLst>
          </p:cNvPr>
          <p:cNvSpPr>
            <a:spLocks noGrp="1"/>
          </p:cNvSpPr>
          <p:nvPr>
            <p:ph type="body" sz="quarter" idx="10" hasCustomPrompt="1"/>
          </p:nvPr>
        </p:nvSpPr>
        <p:spPr>
          <a:xfrm>
            <a:off x="3113088" y="4284663"/>
            <a:ext cx="2160362" cy="611185"/>
          </a:xfrm>
        </p:spPr>
        <p:txBody>
          <a:bodyPr vert="horz" wrap="none" lIns="0" tIns="0" rIns="0" bIns="0" numCol="1" rtlCol="0" anchor="b" anchorCtr="1">
            <a:no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lang="en-GB" sz="3600">
                <a:solidFill>
                  <a:schemeClr val="tx2"/>
                </a:solidFill>
              </a:defRPr>
            </a:lvl1pPr>
          </a:lstStyle>
          <a:p>
            <a:pPr marL="0" marR="0" lvl="0" indent="0" algn="ctr" defTabSz="293375" rtl="0" eaLnBrk="1" fontAlgn="auto" latinLnBrk="0" hangingPunct="1">
              <a:lnSpc>
                <a:spcPct val="100000"/>
              </a:lnSpc>
              <a:spcBef>
                <a:spcPct val="20000"/>
              </a:spcBef>
              <a:spcAft>
                <a:spcPts val="0"/>
              </a:spcAft>
              <a:buClrTx/>
              <a:buSzTx/>
              <a:buFont typeface="Arial"/>
              <a:buNone/>
              <a:tabLst/>
              <a:defRPr/>
            </a:pPr>
            <a:r>
              <a:rPr lang="en-GB" dirty="0"/>
              <a:t>00.0%</a:t>
            </a:r>
            <a:endParaRPr lang="en-US" dirty="0"/>
          </a:p>
        </p:txBody>
      </p:sp>
      <p:sp>
        <p:nvSpPr>
          <p:cNvPr id="14" name="Text Placeholder 13">
            <a:extLst>
              <a:ext uri="{FF2B5EF4-FFF2-40B4-BE49-F238E27FC236}">
                <a16:creationId xmlns:a16="http://schemas.microsoft.com/office/drawing/2014/main" id="{050FF5FF-2B63-2F41-9D2B-9FF3D31D60C4}"/>
              </a:ext>
            </a:extLst>
          </p:cNvPr>
          <p:cNvSpPr>
            <a:spLocks noGrp="1"/>
          </p:cNvSpPr>
          <p:nvPr>
            <p:ph type="body" sz="quarter" idx="11" hasCustomPrompt="1"/>
          </p:nvPr>
        </p:nvSpPr>
        <p:spPr>
          <a:xfrm>
            <a:off x="5418138" y="4284662"/>
            <a:ext cx="2160225" cy="611187"/>
          </a:xfrm>
        </p:spPr>
        <p:txBody>
          <a:bodyPr wrap="none" lIns="0" tIns="0" rIns="0" bIns="0" anchor="b" anchorCtr="1">
            <a:no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lang="en-US" sz="3600" b="0" kern="1200">
                <a:solidFill>
                  <a:schemeClr val="accent3"/>
                </a:solidFill>
                <a:latin typeface="Arial" panose="020B0604020202020204" pitchFamily="34" charset="0"/>
                <a:ea typeface="+mn-ea"/>
                <a:cs typeface="Arial" panose="020B0604020202020204" pitchFamily="34" charset="0"/>
              </a:defRPr>
            </a:lvl1pPr>
          </a:lstStyle>
          <a:p>
            <a:pPr marL="0" marR="0" lvl="0" indent="0" algn="ctr" defTabSz="293375" rtl="0" eaLnBrk="1" fontAlgn="auto" latinLnBrk="0" hangingPunct="1">
              <a:lnSpc>
                <a:spcPct val="100000"/>
              </a:lnSpc>
              <a:spcBef>
                <a:spcPct val="20000"/>
              </a:spcBef>
              <a:spcAft>
                <a:spcPts val="0"/>
              </a:spcAft>
              <a:buClrTx/>
              <a:buSzTx/>
              <a:buFont typeface="Arial"/>
              <a:buNone/>
              <a:tabLst/>
              <a:defRPr/>
            </a:pPr>
            <a:r>
              <a:rPr lang="en-GB" dirty="0"/>
              <a:t>00.0%</a:t>
            </a:r>
            <a:endParaRPr lang="en-US" dirty="0"/>
          </a:p>
        </p:txBody>
      </p:sp>
      <p:sp>
        <p:nvSpPr>
          <p:cNvPr id="16" name="Text Placeholder 15">
            <a:extLst>
              <a:ext uri="{FF2B5EF4-FFF2-40B4-BE49-F238E27FC236}">
                <a16:creationId xmlns:a16="http://schemas.microsoft.com/office/drawing/2014/main" id="{012D4E87-C05D-D24F-8C68-45B9BE1D540A}"/>
              </a:ext>
            </a:extLst>
          </p:cNvPr>
          <p:cNvSpPr>
            <a:spLocks noGrp="1"/>
          </p:cNvSpPr>
          <p:nvPr>
            <p:ph type="body" sz="quarter" idx="12" hasCustomPrompt="1"/>
          </p:nvPr>
        </p:nvSpPr>
        <p:spPr>
          <a:xfrm>
            <a:off x="7721600" y="4284662"/>
            <a:ext cx="2160588" cy="611187"/>
          </a:xfrm>
        </p:spPr>
        <p:txBody>
          <a:bodyPr wrap="none" lIns="0" tIns="0" rIns="0" bIns="0" anchor="b" anchorCtr="1">
            <a:no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lang="en-US" sz="3600" b="0" kern="1200">
                <a:solidFill>
                  <a:schemeClr val="accent1"/>
                </a:solidFill>
                <a:latin typeface="Arial" panose="020B0604020202020204" pitchFamily="34" charset="0"/>
                <a:ea typeface="+mn-ea"/>
                <a:cs typeface="Arial" panose="020B0604020202020204" pitchFamily="34" charset="0"/>
              </a:defRPr>
            </a:lvl1pPr>
            <a:lvl2pPr>
              <a:defRPr/>
            </a:lvl2pPr>
            <a:lvl3pPr>
              <a:defRPr/>
            </a:lvl3pPr>
            <a:lvl4pPr>
              <a:defRPr/>
            </a:lvl4pPr>
            <a:lvl5pPr>
              <a:defRPr/>
            </a:lvl5pPr>
          </a:lstStyle>
          <a:p>
            <a:pPr marL="0" marR="0" lvl="0" indent="0" algn="ctr" defTabSz="293375" rtl="0" eaLnBrk="1" fontAlgn="auto" latinLnBrk="0" hangingPunct="1">
              <a:lnSpc>
                <a:spcPct val="100000"/>
              </a:lnSpc>
              <a:spcBef>
                <a:spcPct val="20000"/>
              </a:spcBef>
              <a:spcAft>
                <a:spcPts val="0"/>
              </a:spcAft>
              <a:buClrTx/>
              <a:buSzTx/>
              <a:buFont typeface="Arial"/>
              <a:buNone/>
              <a:tabLst/>
              <a:defRPr/>
            </a:pPr>
            <a:r>
              <a:rPr lang="en-GB" dirty="0"/>
              <a:t>00.0%</a:t>
            </a:r>
            <a:endParaRPr lang="en-US" dirty="0"/>
          </a:p>
        </p:txBody>
      </p:sp>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738189" y="5184775"/>
            <a:ext cx="2232000" cy="720000"/>
          </a:xfrm>
        </p:spPr>
        <p:txBody>
          <a:bodyPr wrap="square" lIns="0" tIns="0" rIns="0" bIns="0">
            <a:noAutofit/>
          </a:bodyPr>
          <a:lstStyle>
            <a:lvl1pPr algn="ctr">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dirty="0"/>
              <a:t>Click to add text</a:t>
            </a:r>
          </a:p>
        </p:txBody>
      </p:sp>
      <p:sp>
        <p:nvSpPr>
          <p:cNvPr id="20" name="Text Placeholder 19">
            <a:extLst>
              <a:ext uri="{FF2B5EF4-FFF2-40B4-BE49-F238E27FC236}">
                <a16:creationId xmlns:a16="http://schemas.microsoft.com/office/drawing/2014/main" id="{41D048F5-E1A2-E14B-9D98-DD4BD9CC2695}"/>
              </a:ext>
            </a:extLst>
          </p:cNvPr>
          <p:cNvSpPr>
            <a:spLocks noGrp="1"/>
          </p:cNvSpPr>
          <p:nvPr>
            <p:ph type="body" sz="quarter" idx="14" hasCustomPrompt="1"/>
          </p:nvPr>
        </p:nvSpPr>
        <p:spPr>
          <a:xfrm>
            <a:off x="3113088" y="5184775"/>
            <a:ext cx="2160000" cy="720000"/>
          </a:xfrm>
        </p:spPr>
        <p:txBody>
          <a:bodyPr wrap="square" lIns="0" tIns="0" rIns="0" bIns="0">
            <a:noAutofit/>
          </a:bodyPr>
          <a:lstStyle>
            <a:lvl1pPr algn="ctr">
              <a:defRPr lang="en-GB" sz="1400" b="0" kern="1200" dirty="0">
                <a:solidFill>
                  <a:schemeClr val="tx1"/>
                </a:solidFill>
                <a:latin typeface="Arial" panose="020B0604020202020204" pitchFamily="34" charset="0"/>
                <a:ea typeface="+mn-ea"/>
                <a:cs typeface="Arial" panose="020B0604020202020204" pitchFamily="34" charset="0"/>
              </a:defRPr>
            </a:lvl1pPr>
          </a:lstStyle>
          <a:p>
            <a:pPr marL="0" lvl="0" indent="0" algn="ctr" defTabSz="293375" rtl="0" eaLnBrk="1" latinLnBrk="0" hangingPunct="1">
              <a:spcBef>
                <a:spcPct val="20000"/>
              </a:spcBef>
              <a:buFont typeface="Arial"/>
              <a:buNone/>
            </a:pPr>
            <a:r>
              <a:rPr lang="en-GB" dirty="0"/>
              <a:t>Click to add text</a:t>
            </a:r>
          </a:p>
        </p:txBody>
      </p:sp>
      <p:sp>
        <p:nvSpPr>
          <p:cNvPr id="22" name="Text Placeholder 21">
            <a:extLst>
              <a:ext uri="{FF2B5EF4-FFF2-40B4-BE49-F238E27FC236}">
                <a16:creationId xmlns:a16="http://schemas.microsoft.com/office/drawing/2014/main" id="{1D6699F5-A306-954A-8462-BF9C665A7A26}"/>
              </a:ext>
            </a:extLst>
          </p:cNvPr>
          <p:cNvSpPr>
            <a:spLocks noGrp="1"/>
          </p:cNvSpPr>
          <p:nvPr>
            <p:ph type="body" sz="quarter" idx="15" hasCustomPrompt="1"/>
          </p:nvPr>
        </p:nvSpPr>
        <p:spPr>
          <a:xfrm>
            <a:off x="5418137" y="5184775"/>
            <a:ext cx="2160451" cy="720000"/>
          </a:xfrm>
        </p:spPr>
        <p:txBody>
          <a:bodyPr wrap="square" lIns="0" tIns="0" rIns="0" bIns="0">
            <a:noAutofit/>
          </a:bodyPr>
          <a:lstStyle>
            <a:lvl1pPr algn="ctr">
              <a:defRPr lang="en-GB" sz="1400" b="0" kern="1200" dirty="0">
                <a:solidFill>
                  <a:schemeClr val="tx1"/>
                </a:solidFill>
                <a:latin typeface="Arial" panose="020B0604020202020204" pitchFamily="34" charset="0"/>
                <a:ea typeface="+mn-ea"/>
                <a:cs typeface="Arial" panose="020B0604020202020204" pitchFamily="34" charset="0"/>
              </a:defRPr>
            </a:lvl1pPr>
          </a:lstStyle>
          <a:p>
            <a:pPr marL="0" lvl="0" indent="0" algn="ctr" defTabSz="293375" rtl="0" eaLnBrk="1" latinLnBrk="0" hangingPunct="1">
              <a:spcBef>
                <a:spcPct val="20000"/>
              </a:spcBef>
              <a:buFont typeface="Arial"/>
              <a:buNone/>
            </a:pPr>
            <a:r>
              <a:rPr lang="en-GB" dirty="0"/>
              <a:t>Click to add text</a:t>
            </a:r>
          </a:p>
        </p:txBody>
      </p:sp>
      <p:sp>
        <p:nvSpPr>
          <p:cNvPr id="24" name="Text Placeholder 23">
            <a:extLst>
              <a:ext uri="{FF2B5EF4-FFF2-40B4-BE49-F238E27FC236}">
                <a16:creationId xmlns:a16="http://schemas.microsoft.com/office/drawing/2014/main" id="{CF1BF2F6-1040-224F-91FA-B9568A7A3AFF}"/>
              </a:ext>
            </a:extLst>
          </p:cNvPr>
          <p:cNvSpPr>
            <a:spLocks noGrp="1"/>
          </p:cNvSpPr>
          <p:nvPr>
            <p:ph type="body" sz="quarter" idx="16" hasCustomPrompt="1"/>
          </p:nvPr>
        </p:nvSpPr>
        <p:spPr>
          <a:xfrm>
            <a:off x="7722187" y="5184775"/>
            <a:ext cx="2160000" cy="720000"/>
          </a:xfrm>
        </p:spPr>
        <p:txBody>
          <a:bodyPr wrap="square" lIns="0" tIns="0" rIns="0" bIns="0">
            <a:noAutofit/>
          </a:bodyPr>
          <a:lstStyle>
            <a:lvl1pPr algn="ctr">
              <a:defRPr lang="en-GB" sz="1400" b="0" kern="1200" dirty="0">
                <a:solidFill>
                  <a:schemeClr val="tx1"/>
                </a:solidFill>
                <a:latin typeface="Arial" panose="020B0604020202020204" pitchFamily="34" charset="0"/>
                <a:ea typeface="+mn-ea"/>
                <a:cs typeface="Arial" panose="020B0604020202020204" pitchFamily="34" charset="0"/>
              </a:defRPr>
            </a:lvl1pPr>
          </a:lstStyle>
          <a:p>
            <a:pPr marL="0" lvl="0" indent="0" algn="ctr" defTabSz="293375" rtl="0" eaLnBrk="1" latinLnBrk="0" hangingPunct="1">
              <a:spcBef>
                <a:spcPct val="20000"/>
              </a:spcBef>
              <a:buFont typeface="Arial"/>
              <a:buNone/>
            </a:pPr>
            <a:r>
              <a:rPr lang="en-GB" dirty="0"/>
              <a:t>Click to add text</a:t>
            </a:r>
          </a:p>
        </p:txBody>
      </p:sp>
      <p:sp>
        <p:nvSpPr>
          <p:cNvPr id="26" name="Picture Placeholder 25">
            <a:extLst>
              <a:ext uri="{FF2B5EF4-FFF2-40B4-BE49-F238E27FC236}">
                <a16:creationId xmlns:a16="http://schemas.microsoft.com/office/drawing/2014/main" id="{4385C447-2A38-5743-AEDD-263EA8FE4BED}"/>
              </a:ext>
            </a:extLst>
          </p:cNvPr>
          <p:cNvSpPr>
            <a:spLocks noGrp="1"/>
          </p:cNvSpPr>
          <p:nvPr>
            <p:ph type="pic" sz="quarter" idx="17"/>
          </p:nvPr>
        </p:nvSpPr>
        <p:spPr>
          <a:xfrm>
            <a:off x="1194505" y="2805234"/>
            <a:ext cx="1277938" cy="1277937"/>
          </a:xfrm>
        </p:spPr>
        <p:txBody>
          <a:bodyPr>
            <a:normAutofit/>
          </a:bodyPr>
          <a:lstStyle>
            <a:lvl1pPr algn="ctr">
              <a:defRPr sz="1000"/>
            </a:lvl1pPr>
          </a:lstStyle>
          <a:p>
            <a:endParaRPr lang="en-US" dirty="0"/>
          </a:p>
        </p:txBody>
      </p:sp>
      <p:sp>
        <p:nvSpPr>
          <p:cNvPr id="28" name="Picture Placeholder 27">
            <a:extLst>
              <a:ext uri="{FF2B5EF4-FFF2-40B4-BE49-F238E27FC236}">
                <a16:creationId xmlns:a16="http://schemas.microsoft.com/office/drawing/2014/main" id="{034C06AA-9B86-4D4F-AC0F-BCD88FB98C15}"/>
              </a:ext>
            </a:extLst>
          </p:cNvPr>
          <p:cNvSpPr>
            <a:spLocks noGrp="1"/>
          </p:cNvSpPr>
          <p:nvPr>
            <p:ph type="pic" sz="quarter" idx="18"/>
          </p:nvPr>
        </p:nvSpPr>
        <p:spPr>
          <a:xfrm>
            <a:off x="3554481" y="2805234"/>
            <a:ext cx="1277938" cy="1279525"/>
          </a:xfrm>
        </p:spPr>
        <p:txBody>
          <a:bodyPr>
            <a:normAutofit/>
          </a:bodyPr>
          <a:lstStyle>
            <a:lvl1pPr algn="ctr">
              <a:defRPr sz="1000"/>
            </a:lvl1pPr>
          </a:lstStyle>
          <a:p>
            <a:endParaRPr lang="en-US" dirty="0"/>
          </a:p>
        </p:txBody>
      </p:sp>
      <p:sp>
        <p:nvSpPr>
          <p:cNvPr id="30" name="Picture Placeholder 29">
            <a:extLst>
              <a:ext uri="{FF2B5EF4-FFF2-40B4-BE49-F238E27FC236}">
                <a16:creationId xmlns:a16="http://schemas.microsoft.com/office/drawing/2014/main" id="{A683F052-D548-7844-B273-D9A983DEE753}"/>
              </a:ext>
            </a:extLst>
          </p:cNvPr>
          <p:cNvSpPr>
            <a:spLocks noGrp="1"/>
          </p:cNvSpPr>
          <p:nvPr>
            <p:ph type="pic" sz="quarter" idx="19"/>
          </p:nvPr>
        </p:nvSpPr>
        <p:spPr>
          <a:xfrm>
            <a:off x="5859363" y="2805234"/>
            <a:ext cx="1278000" cy="1278000"/>
          </a:xfrm>
        </p:spPr>
        <p:txBody>
          <a:bodyPr>
            <a:normAutofit/>
          </a:bodyPr>
          <a:lstStyle>
            <a:lvl1pPr algn="ctr">
              <a:defRPr sz="1000"/>
            </a:lvl1pPr>
          </a:lstStyle>
          <a:p>
            <a:endParaRPr lang="en-US" dirty="0"/>
          </a:p>
        </p:txBody>
      </p:sp>
      <p:sp>
        <p:nvSpPr>
          <p:cNvPr id="32" name="Picture Placeholder 31">
            <a:extLst>
              <a:ext uri="{FF2B5EF4-FFF2-40B4-BE49-F238E27FC236}">
                <a16:creationId xmlns:a16="http://schemas.microsoft.com/office/drawing/2014/main" id="{0C3AC2D9-49BD-1F4D-8880-23576B98997B}"/>
              </a:ext>
            </a:extLst>
          </p:cNvPr>
          <p:cNvSpPr>
            <a:spLocks noGrp="1"/>
          </p:cNvSpPr>
          <p:nvPr>
            <p:ph type="pic" sz="quarter" idx="20"/>
          </p:nvPr>
        </p:nvSpPr>
        <p:spPr>
          <a:xfrm>
            <a:off x="8129321" y="2806759"/>
            <a:ext cx="1278000" cy="1278000"/>
          </a:xfrm>
        </p:spPr>
        <p:txBody>
          <a:bodyPr>
            <a:normAutofit/>
          </a:bodyPr>
          <a:lstStyle>
            <a:lvl1pPr algn="ctr">
              <a:defRPr sz="1000"/>
            </a:lvl1pPr>
          </a:lstStyle>
          <a:p>
            <a:endParaRPr lang="en-US"/>
          </a:p>
        </p:txBody>
      </p:sp>
      <p:cxnSp>
        <p:nvCxnSpPr>
          <p:cNvPr id="10" name="Straight Connector 9">
            <a:extLst>
              <a:ext uri="{FF2B5EF4-FFF2-40B4-BE49-F238E27FC236}">
                <a16:creationId xmlns:a16="http://schemas.microsoft.com/office/drawing/2014/main" id="{289D631B-82AF-C045-A292-5F80034E6F5C}"/>
              </a:ext>
            </a:extLst>
          </p:cNvPr>
          <p:cNvCxnSpPr>
            <a:cxnSpLocks/>
          </p:cNvCxnSpPr>
          <p:nvPr userDrawn="1"/>
        </p:nvCxnSpPr>
        <p:spPr>
          <a:xfrm>
            <a:off x="738188" y="5040313"/>
            <a:ext cx="2232025" cy="0"/>
          </a:xfrm>
          <a:prstGeom prst="line">
            <a:avLst/>
          </a:prstGeom>
          <a:ln w="3810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F102DEB-DEEF-E443-AFD8-DF3AB6A893EF}"/>
              </a:ext>
            </a:extLst>
          </p:cNvPr>
          <p:cNvCxnSpPr/>
          <p:nvPr userDrawn="1"/>
        </p:nvCxnSpPr>
        <p:spPr>
          <a:xfrm>
            <a:off x="3113658" y="5040313"/>
            <a:ext cx="2160588" cy="0"/>
          </a:xfrm>
          <a:prstGeom prst="line">
            <a:avLst/>
          </a:prstGeom>
          <a:ln w="38100">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DE92683-2722-E948-946C-E5E53E8AF1D2}"/>
              </a:ext>
            </a:extLst>
          </p:cNvPr>
          <p:cNvCxnSpPr/>
          <p:nvPr userDrawn="1"/>
        </p:nvCxnSpPr>
        <p:spPr>
          <a:xfrm>
            <a:off x="5417914" y="5040313"/>
            <a:ext cx="2160588" cy="0"/>
          </a:xfrm>
          <a:prstGeom prst="line">
            <a:avLst/>
          </a:prstGeom>
          <a:ln w="3810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B6033E4-EDA2-0A48-9679-5A987DD7152A}"/>
              </a:ext>
            </a:extLst>
          </p:cNvPr>
          <p:cNvCxnSpPr/>
          <p:nvPr userDrawn="1"/>
        </p:nvCxnSpPr>
        <p:spPr>
          <a:xfrm>
            <a:off x="7722170" y="5040313"/>
            <a:ext cx="2160588" cy="0"/>
          </a:xfrm>
          <a:prstGeom prst="line">
            <a:avLst/>
          </a:prstGeom>
          <a:ln w="381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33" name="Title 1">
            <a:extLst>
              <a:ext uri="{FF2B5EF4-FFF2-40B4-BE49-F238E27FC236}">
                <a16:creationId xmlns:a16="http://schemas.microsoft.com/office/drawing/2014/main" id="{AC24275A-808E-6A42-9F2C-C503A3899A94}"/>
              </a:ext>
            </a:extLst>
          </p:cNvPr>
          <p:cNvSpPr txBox="1">
            <a:spLocks/>
          </p:cNvSpPr>
          <p:nvPr userDrawn="1"/>
        </p:nvSpPr>
        <p:spPr>
          <a:xfrm>
            <a:off x="715214" y="707937"/>
            <a:ext cx="8372342" cy="184666"/>
          </a:xfrm>
          <a:prstGeom prst="rect">
            <a:avLst/>
          </a:prstGeom>
        </p:spPr>
        <p:txBody>
          <a:bodyPr vert="horz" wrap="square" lIns="0" tIns="0" rIns="0" bIns="0" rtlCol="0" anchor="t" anchorCtr="0">
            <a:spAutoFit/>
          </a:bodyPr>
          <a:lstStyle>
            <a:lvl1pPr algn="l" defTabSz="293375" rtl="0" eaLnBrk="1" latinLnBrk="0" hangingPunct="1">
              <a:spcBef>
                <a:spcPct val="0"/>
              </a:spcBef>
              <a:buNone/>
              <a:defRPr sz="4000" kern="1200">
                <a:solidFill>
                  <a:schemeClr val="bg1"/>
                </a:solidFill>
                <a:latin typeface="Arial" panose="020B0604020202020204" pitchFamily="34" charset="0"/>
                <a:ea typeface="+mj-ea"/>
                <a:cs typeface="Arial" panose="020B0604020202020204" pitchFamily="34" charset="0"/>
              </a:defRPr>
            </a:lvl1pPr>
          </a:lstStyle>
          <a:p>
            <a:r>
              <a:rPr lang="en-GB" sz="1200" b="1" dirty="0">
                <a:solidFill>
                  <a:schemeClr val="accent2"/>
                </a:solidFill>
              </a:rPr>
              <a:t>CLOSING THE LOOP </a:t>
            </a:r>
            <a:r>
              <a:rPr lang="en-GB" sz="1200" b="0" dirty="0">
                <a:solidFill>
                  <a:schemeClr val="bg1"/>
                </a:solidFill>
              </a:rPr>
              <a:t>COMMUNITY ENGAGEMENT SUMMARY REPORT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744538" y="1016530"/>
            <a:ext cx="8444618" cy="369332"/>
          </a:xfrm>
        </p:spPr>
        <p:txBody>
          <a:bodyPr lIns="0" tIns="0" rIns="0" bIns="0">
            <a:spAutoFit/>
          </a:bodyPr>
          <a:lstStyle>
            <a:lvl1pPr>
              <a:defRPr sz="2400" b="0">
                <a:solidFill>
                  <a:schemeClr val="bg1"/>
                </a:solidFill>
              </a:defRPr>
            </a:lvl1pPr>
          </a:lstStyle>
          <a:p>
            <a:pPr lvl="0"/>
            <a:r>
              <a:rPr lang="en-GB" dirty="0"/>
              <a:t>Click to enter name of engagement</a:t>
            </a:r>
            <a:endParaRPr lang="en-US" dirty="0"/>
          </a:p>
        </p:txBody>
      </p:sp>
      <p:sp>
        <p:nvSpPr>
          <p:cNvPr id="4" name="Text Placeholder 3">
            <a:extLst>
              <a:ext uri="{FF2B5EF4-FFF2-40B4-BE49-F238E27FC236}">
                <a16:creationId xmlns:a16="http://schemas.microsoft.com/office/drawing/2014/main" id="{7D64C817-6C66-DB47-BCCC-4EE8263AEAE0}"/>
              </a:ext>
            </a:extLst>
          </p:cNvPr>
          <p:cNvSpPr>
            <a:spLocks noGrp="1"/>
          </p:cNvSpPr>
          <p:nvPr>
            <p:ph type="body" sz="quarter" idx="22" hasCustomPrompt="1"/>
          </p:nvPr>
        </p:nvSpPr>
        <p:spPr>
          <a:xfrm>
            <a:off x="738188" y="5990253"/>
            <a:ext cx="9144000" cy="610844"/>
          </a:xfrm>
        </p:spPr>
        <p:txBody>
          <a:bodyPr lIns="0" tIns="0" rIns="0" bIns="0">
            <a:noAutofit/>
          </a:bodyPr>
          <a:lstStyle>
            <a:lvl1pPr>
              <a:defRPr sz="1400"/>
            </a:lvl1pPr>
          </a:lstStyle>
          <a:p>
            <a:pPr lvl="0"/>
            <a:r>
              <a:rPr lang="en-GB" dirty="0"/>
              <a:t>Click to insert comments</a:t>
            </a:r>
            <a:endParaRPr lang="en-US" dirty="0"/>
          </a:p>
        </p:txBody>
      </p:sp>
    </p:spTree>
    <p:extLst>
      <p:ext uri="{BB962C8B-B14F-4D97-AF65-F5344CB8AC3E}">
        <p14:creationId xmlns:p14="http://schemas.microsoft.com/office/powerpoint/2010/main" val="968206487"/>
      </p:ext>
    </p:extLst>
  </p:cSld>
  <p:clrMapOvr>
    <a:masterClrMapping/>
  </p:clrMapOvr>
  <p:extLst>
    <p:ext uri="{DCECCB84-F9BA-43D5-87BE-67443E8EF086}">
      <p15:sldGuideLst xmlns:p15="http://schemas.microsoft.com/office/powerpoint/2012/main">
        <p15:guide id="2" pos="3322" userDrawn="1">
          <p15:clr>
            <a:srgbClr val="FBAE40"/>
          </p15:clr>
        </p15:guide>
        <p15:guide id="3" pos="1871" userDrawn="1">
          <p15:clr>
            <a:srgbClr val="FBAE40"/>
          </p15:clr>
        </p15:guide>
        <p15:guide id="4" pos="465" userDrawn="1">
          <p15:clr>
            <a:srgbClr val="FBAE40"/>
          </p15:clr>
        </p15:guide>
        <p15:guide id="5" pos="4864" userDrawn="1">
          <p15:clr>
            <a:srgbClr val="FBAE40"/>
          </p15:clr>
        </p15:guide>
        <p15:guide id="6" pos="6225" userDrawn="1">
          <p15:clr>
            <a:srgbClr val="FBAE40"/>
          </p15:clr>
        </p15:guide>
        <p15:guide id="7" orient="horz" pos="2699" userDrawn="1">
          <p15:clr>
            <a:srgbClr val="FBAE40"/>
          </p15:clr>
        </p15:guide>
        <p15:guide id="8" orient="horz" pos="3175" userDrawn="1">
          <p15:clr>
            <a:srgbClr val="FBAE40"/>
          </p15:clr>
        </p15:guide>
        <p15:guide id="9" pos="1961" userDrawn="1">
          <p15:clr>
            <a:srgbClr val="FBAE40"/>
          </p15:clr>
        </p15:guide>
        <p15:guide id="10" pos="3413" userDrawn="1">
          <p15:clr>
            <a:srgbClr val="FBAE40"/>
          </p15:clr>
        </p15:guide>
        <p15:guide id="11" pos="4774" userDrawn="1">
          <p15:clr>
            <a:srgbClr val="FBAE40"/>
          </p15:clr>
        </p15:guide>
        <p15:guide id="12" orient="horz" pos="3084" userDrawn="1">
          <p15:clr>
            <a:srgbClr val="FBAE40"/>
          </p15:clr>
        </p15:guide>
        <p15:guide id="13" orient="horz" pos="3266"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91" y="302738"/>
            <a:ext cx="9622632" cy="1259946"/>
          </a:xfrm>
          <a:prstGeom prst="rect">
            <a:avLst/>
          </a:prstGeom>
        </p:spPr>
        <p:txBody>
          <a:bodyPr vert="horz" lIns="147500" tIns="73750" rIns="147500" bIns="7375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534591" y="1763925"/>
            <a:ext cx="9622632" cy="4989036"/>
          </a:xfrm>
          <a:prstGeom prst="rect">
            <a:avLst/>
          </a:prstGeom>
        </p:spPr>
        <p:txBody>
          <a:bodyPr vert="horz" lIns="147500" tIns="73750" rIns="147500" bIns="73750" rtlCol="0">
            <a:normAutofit/>
          </a:body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990854642"/>
      </p:ext>
    </p:extLst>
  </p:cSld>
  <p:clrMap bg1="lt1" tx1="dk1" bg2="lt2" tx2="dk2" accent1="accent1" accent2="accent2" accent3="accent3" accent4="accent4" accent5="accent5" accent6="accent6" hlink="hlink" folHlink="folHlink"/>
  <p:sldLayoutIdLst>
    <p:sldLayoutId id="2147483656" r:id="rId1"/>
    <p:sldLayoutId id="2147483655" r:id="rId2"/>
    <p:sldLayoutId id="2147483649" r:id="rId3"/>
    <p:sldLayoutId id="2147483657" r:id="rId4"/>
  </p:sldLayoutIdLst>
  <p:hf hdr="0" dt="0"/>
  <p:txStyles>
    <p:titleStyle>
      <a:lvl1pPr algn="l" defTabSz="293375" rtl="0" eaLnBrk="1" latinLnBrk="0" hangingPunct="1">
        <a:spcBef>
          <a:spcPct val="0"/>
        </a:spcBef>
        <a:buNone/>
        <a:defRPr sz="40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293375" rtl="0" eaLnBrk="1" latinLnBrk="0" hangingPunct="1">
        <a:spcBef>
          <a:spcPct val="20000"/>
        </a:spcBef>
        <a:buFont typeface="Arial"/>
        <a:buNone/>
        <a:defRPr sz="3200" b="0" kern="1200">
          <a:solidFill>
            <a:schemeClr val="tx1"/>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16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p:bodyStyle>
    <p:otherStyle>
      <a:defPPr>
        <a:defRPr lang="en-US"/>
      </a:defPPr>
      <a:lvl1pPr marL="0" algn="l" defTabSz="293375" rtl="0" eaLnBrk="1" latinLnBrk="0" hangingPunct="1">
        <a:defRPr sz="1154" kern="1200">
          <a:solidFill>
            <a:schemeClr val="tx1"/>
          </a:solidFill>
          <a:latin typeface="+mn-lt"/>
          <a:ea typeface="+mn-ea"/>
          <a:cs typeface="+mn-cs"/>
        </a:defRPr>
      </a:lvl1pPr>
      <a:lvl2pPr marL="293375" algn="l" defTabSz="293375" rtl="0" eaLnBrk="1" latinLnBrk="0" hangingPunct="1">
        <a:defRPr sz="1154" kern="1200">
          <a:solidFill>
            <a:schemeClr val="tx1"/>
          </a:solidFill>
          <a:latin typeface="+mn-lt"/>
          <a:ea typeface="+mn-ea"/>
          <a:cs typeface="+mn-cs"/>
        </a:defRPr>
      </a:lvl2pPr>
      <a:lvl3pPr marL="586749" algn="l" defTabSz="293375" rtl="0" eaLnBrk="1" latinLnBrk="0" hangingPunct="1">
        <a:defRPr sz="1154" kern="1200">
          <a:solidFill>
            <a:schemeClr val="tx1"/>
          </a:solidFill>
          <a:latin typeface="+mn-lt"/>
          <a:ea typeface="+mn-ea"/>
          <a:cs typeface="+mn-cs"/>
        </a:defRPr>
      </a:lvl3pPr>
      <a:lvl4pPr marL="880124" algn="l" defTabSz="293375" rtl="0" eaLnBrk="1" latinLnBrk="0" hangingPunct="1">
        <a:defRPr sz="1154" kern="1200">
          <a:solidFill>
            <a:schemeClr val="tx1"/>
          </a:solidFill>
          <a:latin typeface="+mn-lt"/>
          <a:ea typeface="+mn-ea"/>
          <a:cs typeface="+mn-cs"/>
        </a:defRPr>
      </a:lvl4pPr>
      <a:lvl5pPr marL="1173498" algn="l" defTabSz="293375" rtl="0" eaLnBrk="1" latinLnBrk="0" hangingPunct="1">
        <a:defRPr sz="1154" kern="1200">
          <a:solidFill>
            <a:schemeClr val="tx1"/>
          </a:solidFill>
          <a:latin typeface="+mn-lt"/>
          <a:ea typeface="+mn-ea"/>
          <a:cs typeface="+mn-cs"/>
        </a:defRPr>
      </a:lvl5pPr>
      <a:lvl6pPr marL="1466873" algn="l" defTabSz="293375" rtl="0" eaLnBrk="1" latinLnBrk="0" hangingPunct="1">
        <a:defRPr sz="1154" kern="1200">
          <a:solidFill>
            <a:schemeClr val="tx1"/>
          </a:solidFill>
          <a:latin typeface="+mn-lt"/>
          <a:ea typeface="+mn-ea"/>
          <a:cs typeface="+mn-cs"/>
        </a:defRPr>
      </a:lvl6pPr>
      <a:lvl7pPr marL="1760247" algn="l" defTabSz="293375" rtl="0" eaLnBrk="1" latinLnBrk="0" hangingPunct="1">
        <a:defRPr sz="1154" kern="1200">
          <a:solidFill>
            <a:schemeClr val="tx1"/>
          </a:solidFill>
          <a:latin typeface="+mn-lt"/>
          <a:ea typeface="+mn-ea"/>
          <a:cs typeface="+mn-cs"/>
        </a:defRPr>
      </a:lvl7pPr>
      <a:lvl8pPr marL="2053622" algn="l" defTabSz="293375" rtl="0" eaLnBrk="1" latinLnBrk="0" hangingPunct="1">
        <a:defRPr sz="1154" kern="1200">
          <a:solidFill>
            <a:schemeClr val="tx1"/>
          </a:solidFill>
          <a:latin typeface="+mn-lt"/>
          <a:ea typeface="+mn-ea"/>
          <a:cs typeface="+mn-cs"/>
        </a:defRPr>
      </a:lvl8pPr>
      <a:lvl9pPr marL="2346996" algn="l" defTabSz="293375" rtl="0" eaLnBrk="1" latinLnBrk="0" hangingPunct="1">
        <a:defRPr sz="115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559B-B0C4-8642-9B75-0DEEDD0357F1}"/>
              </a:ext>
            </a:extLst>
          </p:cNvPr>
          <p:cNvSpPr>
            <a:spLocks noGrp="1"/>
          </p:cNvSpPr>
          <p:nvPr>
            <p:ph type="title"/>
          </p:nvPr>
        </p:nvSpPr>
        <p:spPr/>
        <p:txBody>
          <a:bodyPr/>
          <a:lstStyle/>
          <a:p>
            <a:r>
              <a:rPr lang="en-US" dirty="0"/>
              <a:t>Road Management Plan 2021</a:t>
            </a:r>
          </a:p>
        </p:txBody>
      </p:sp>
      <p:sp>
        <p:nvSpPr>
          <p:cNvPr id="3" name="Text Placeholder 2">
            <a:extLst>
              <a:ext uri="{FF2B5EF4-FFF2-40B4-BE49-F238E27FC236}">
                <a16:creationId xmlns:a16="http://schemas.microsoft.com/office/drawing/2014/main" id="{1893AA38-D722-B743-97A2-F4DB58BFE81F}"/>
              </a:ext>
            </a:extLst>
          </p:cNvPr>
          <p:cNvSpPr>
            <a:spLocks noGrp="1"/>
          </p:cNvSpPr>
          <p:nvPr>
            <p:ph type="body" sz="quarter" idx="10"/>
          </p:nvPr>
        </p:nvSpPr>
        <p:spPr/>
        <p:txBody>
          <a:bodyPr/>
          <a:lstStyle/>
          <a:p>
            <a:r>
              <a:rPr lang="en-US" dirty="0"/>
              <a:t>March, 2021</a:t>
            </a:r>
          </a:p>
        </p:txBody>
      </p:sp>
    </p:spTree>
    <p:extLst>
      <p:ext uri="{BB962C8B-B14F-4D97-AF65-F5344CB8AC3E}">
        <p14:creationId xmlns:p14="http://schemas.microsoft.com/office/powerpoint/2010/main" val="208985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F29D73-5D20-5C4D-91CB-AD7604117F6C}"/>
              </a:ext>
            </a:extLst>
          </p:cNvPr>
          <p:cNvSpPr>
            <a:spLocks noGrp="1"/>
          </p:cNvSpPr>
          <p:nvPr>
            <p:ph type="body" sz="quarter" idx="10"/>
          </p:nvPr>
        </p:nvSpPr>
        <p:spPr/>
        <p:txBody>
          <a:bodyPr/>
          <a:lstStyle/>
          <a:p>
            <a:r>
              <a:rPr lang="en-US" dirty="0"/>
              <a:t>Road Management Plan 2021</a:t>
            </a:r>
          </a:p>
        </p:txBody>
      </p:sp>
      <p:sp>
        <p:nvSpPr>
          <p:cNvPr id="3" name="Text Placeholder 2">
            <a:extLst>
              <a:ext uri="{FF2B5EF4-FFF2-40B4-BE49-F238E27FC236}">
                <a16:creationId xmlns:a16="http://schemas.microsoft.com/office/drawing/2014/main" id="{D0AB5887-137A-C544-97FD-2943B918FBC8}"/>
              </a:ext>
            </a:extLst>
          </p:cNvPr>
          <p:cNvSpPr>
            <a:spLocks noGrp="1"/>
          </p:cNvSpPr>
          <p:nvPr>
            <p:ph type="body" sz="quarter" idx="11"/>
          </p:nvPr>
        </p:nvSpPr>
        <p:spPr>
          <a:xfrm>
            <a:off x="711200" y="2133600"/>
            <a:ext cx="8477250" cy="1205458"/>
          </a:xfrm>
        </p:spPr>
        <p:txBody>
          <a:bodyPr>
            <a:spAutoFit/>
          </a:bodyPr>
          <a:lstStyle/>
          <a:p>
            <a:r>
              <a:rPr lang="en-US" sz="2800" dirty="0"/>
              <a:t>WHY WE ENGAGED</a:t>
            </a:r>
          </a:p>
          <a:p>
            <a:r>
              <a:rPr lang="en-AU" sz="1400" dirty="0"/>
              <a:t>Casey’s Road Management Plan is due for renewal as a part of its regular 4-year cycle.  Inline with Council’s requirements and those of the Local Government Act 2020, engagement was sought from the community on the condition of roads and paths for which Council is the responsible authority.</a:t>
            </a:r>
            <a:endParaRPr lang="en-US" sz="2800" dirty="0"/>
          </a:p>
        </p:txBody>
      </p:sp>
      <p:sp>
        <p:nvSpPr>
          <p:cNvPr id="5" name="Text Placeholder 2">
            <a:extLst>
              <a:ext uri="{FF2B5EF4-FFF2-40B4-BE49-F238E27FC236}">
                <a16:creationId xmlns:a16="http://schemas.microsoft.com/office/drawing/2014/main" id="{F0F8D83B-5A4A-CB46-A72B-68DAEDE7B229}"/>
              </a:ext>
            </a:extLst>
          </p:cNvPr>
          <p:cNvSpPr txBox="1">
            <a:spLocks/>
          </p:cNvSpPr>
          <p:nvPr/>
        </p:nvSpPr>
        <p:spPr>
          <a:xfrm>
            <a:off x="711200" y="3771835"/>
            <a:ext cx="8477250" cy="2674685"/>
          </a:xfrm>
          <a:prstGeom prst="rect">
            <a:avLst/>
          </a:prstGeom>
        </p:spPr>
        <p:txBody>
          <a:bodyPr vert="horz" lIns="0" tIns="0" rIns="0" bIns="0" rtlCol="0">
            <a:noAutofit/>
          </a:bodyPr>
          <a:lstStyle>
            <a:lvl1pPr marL="0" indent="0" algn="l" defTabSz="293375" rtl="0" eaLnBrk="1" latinLnBrk="0" hangingPunct="1">
              <a:spcBef>
                <a:spcPts val="0"/>
              </a:spcBef>
              <a:spcAft>
                <a:spcPts val="1000"/>
              </a:spcAft>
              <a:buFont typeface="Arial"/>
              <a:buNone/>
              <a:defRPr sz="3200" b="0" kern="1200">
                <a:solidFill>
                  <a:schemeClr val="tx1"/>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r>
              <a:rPr lang="en-AU" sz="1800" b="1" dirty="0">
                <a:solidFill>
                  <a:schemeClr val="accent2"/>
                </a:solidFill>
              </a:rPr>
              <a:t>Purpose of engagement </a:t>
            </a:r>
            <a:endParaRPr lang="en-AU" sz="1050" dirty="0">
              <a:solidFill>
                <a:schemeClr val="accent2"/>
              </a:solidFill>
            </a:endParaRPr>
          </a:p>
          <a:p>
            <a:r>
              <a:rPr lang="en-AU" sz="1400" dirty="0"/>
              <a:t>Seek feedback from the community on the condition and maintenance standards of roads and paths for which the Council is the responsible authority</a:t>
            </a:r>
          </a:p>
          <a:p>
            <a:br>
              <a:rPr lang="en-AU" sz="1800" b="1" dirty="0">
                <a:solidFill>
                  <a:schemeClr val="accent2"/>
                </a:solidFill>
              </a:rPr>
            </a:br>
            <a:r>
              <a:rPr lang="en-AU" sz="1800" b="1" dirty="0">
                <a:solidFill>
                  <a:schemeClr val="accent2"/>
                </a:solidFill>
              </a:rPr>
              <a:t>Background</a:t>
            </a:r>
          </a:p>
          <a:p>
            <a:r>
              <a:rPr lang="en-AU" sz="1400" dirty="0"/>
              <a:t>Council has in place a Road Management Plan, which is due for review under the Road Management (General) Regulations 2016 as a part of the Road Management Act 2004.  The Road Management Plan documents </a:t>
            </a:r>
            <a:r>
              <a:rPr lang="en-US" sz="1400" dirty="0"/>
              <a:t>the standards, policies and management systems used by the City of Casey to discharge its duty to manage, inspect, repair and maintain the roads for which it is responsible.</a:t>
            </a:r>
            <a:endParaRPr lang="en-AU" sz="1400" dirty="0"/>
          </a:p>
        </p:txBody>
      </p:sp>
    </p:spTree>
    <p:extLst>
      <p:ext uri="{BB962C8B-B14F-4D97-AF65-F5344CB8AC3E}">
        <p14:creationId xmlns:p14="http://schemas.microsoft.com/office/powerpoint/2010/main" val="196987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F29D73-5D20-5C4D-91CB-AD7604117F6C}"/>
              </a:ext>
            </a:extLst>
          </p:cNvPr>
          <p:cNvSpPr>
            <a:spLocks noGrp="1"/>
          </p:cNvSpPr>
          <p:nvPr>
            <p:ph type="body" sz="quarter" idx="10"/>
          </p:nvPr>
        </p:nvSpPr>
        <p:spPr/>
        <p:txBody>
          <a:bodyPr/>
          <a:lstStyle/>
          <a:p>
            <a:r>
              <a:rPr lang="en-US" dirty="0"/>
              <a:t>Road Management Plan 2021</a:t>
            </a:r>
          </a:p>
        </p:txBody>
      </p:sp>
      <p:sp>
        <p:nvSpPr>
          <p:cNvPr id="3" name="Text Placeholder 2">
            <a:extLst>
              <a:ext uri="{FF2B5EF4-FFF2-40B4-BE49-F238E27FC236}">
                <a16:creationId xmlns:a16="http://schemas.microsoft.com/office/drawing/2014/main" id="{D0AB5887-137A-C544-97FD-2943B918FBC8}"/>
              </a:ext>
            </a:extLst>
          </p:cNvPr>
          <p:cNvSpPr>
            <a:spLocks noGrp="1"/>
          </p:cNvSpPr>
          <p:nvPr>
            <p:ph type="body" sz="quarter" idx="11"/>
          </p:nvPr>
        </p:nvSpPr>
        <p:spPr>
          <a:xfrm>
            <a:off x="711200" y="2133600"/>
            <a:ext cx="8477250" cy="430887"/>
          </a:xfrm>
        </p:spPr>
        <p:txBody>
          <a:bodyPr>
            <a:spAutoFit/>
          </a:bodyPr>
          <a:lstStyle/>
          <a:p>
            <a:r>
              <a:rPr lang="en-US" sz="2800" dirty="0"/>
              <a:t>HOW AND WHEN WE ENGAGED </a:t>
            </a:r>
          </a:p>
        </p:txBody>
      </p:sp>
      <p:sp>
        <p:nvSpPr>
          <p:cNvPr id="5" name="Text Placeholder 2">
            <a:extLst>
              <a:ext uri="{FF2B5EF4-FFF2-40B4-BE49-F238E27FC236}">
                <a16:creationId xmlns:a16="http://schemas.microsoft.com/office/drawing/2014/main" id="{F0F8D83B-5A4A-CB46-A72B-68DAEDE7B229}"/>
              </a:ext>
            </a:extLst>
          </p:cNvPr>
          <p:cNvSpPr txBox="1">
            <a:spLocks/>
          </p:cNvSpPr>
          <p:nvPr/>
        </p:nvSpPr>
        <p:spPr>
          <a:xfrm>
            <a:off x="711199" y="3040315"/>
            <a:ext cx="8423469" cy="2296795"/>
          </a:xfrm>
          <a:prstGeom prst="rect">
            <a:avLst/>
          </a:prstGeom>
        </p:spPr>
        <p:txBody>
          <a:bodyPr vert="horz" lIns="0" tIns="0" rIns="0" bIns="0" rtlCol="0">
            <a:noAutofit/>
          </a:bodyPr>
          <a:lstStyle>
            <a:lvl1pPr marL="0" indent="0" algn="l" defTabSz="293375" rtl="0" eaLnBrk="1" latinLnBrk="0" hangingPunct="1">
              <a:spcBef>
                <a:spcPts val="0"/>
              </a:spcBef>
              <a:spcAft>
                <a:spcPts val="1000"/>
              </a:spcAft>
              <a:buFont typeface="Arial"/>
              <a:buNone/>
              <a:defRPr sz="3200" b="0" kern="1200">
                <a:solidFill>
                  <a:schemeClr val="tx1"/>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r>
              <a:rPr lang="en-AU" sz="1800" b="1" dirty="0">
                <a:solidFill>
                  <a:schemeClr val="accent2"/>
                </a:solidFill>
              </a:rPr>
              <a:t>How</a:t>
            </a:r>
          </a:p>
          <a:p>
            <a:pPr marL="285750" indent="-285750">
              <a:buFont typeface="Arial" panose="020B0604020202020204" pitchFamily="34" charset="0"/>
              <a:buChar char="•"/>
            </a:pPr>
            <a:r>
              <a:rPr lang="en-AU" sz="1400" dirty="0"/>
              <a:t>Casey Conversations </a:t>
            </a:r>
          </a:p>
          <a:p>
            <a:pPr marL="285750" indent="-285750">
              <a:buFont typeface="Arial" panose="020B0604020202020204" pitchFamily="34" charset="0"/>
              <a:buChar char="•"/>
            </a:pPr>
            <a:r>
              <a:rPr lang="en-AU" sz="1400" dirty="0"/>
              <a:t>https://conversations.casey.vic.gov.au/road-management-plan</a:t>
            </a:r>
          </a:p>
        </p:txBody>
      </p:sp>
      <p:sp>
        <p:nvSpPr>
          <p:cNvPr id="6" name="Text Placeholder 2">
            <a:extLst>
              <a:ext uri="{FF2B5EF4-FFF2-40B4-BE49-F238E27FC236}">
                <a16:creationId xmlns:a16="http://schemas.microsoft.com/office/drawing/2014/main" id="{3FE65147-70E6-9E4E-A7E5-3CE83FD503B7}"/>
              </a:ext>
            </a:extLst>
          </p:cNvPr>
          <p:cNvSpPr txBox="1">
            <a:spLocks/>
          </p:cNvSpPr>
          <p:nvPr/>
        </p:nvSpPr>
        <p:spPr>
          <a:xfrm>
            <a:off x="700762" y="5589205"/>
            <a:ext cx="8443238" cy="620683"/>
          </a:xfrm>
          <a:prstGeom prst="rect">
            <a:avLst/>
          </a:prstGeom>
        </p:spPr>
        <p:txBody>
          <a:bodyPr vert="horz" wrap="square" lIns="0" tIns="0" rIns="0" bIns="0" rtlCol="0">
            <a:spAutoFit/>
          </a:bodyPr>
          <a:lstStyle>
            <a:lvl1pPr marL="0" indent="0" algn="l" defTabSz="293375" rtl="0" eaLnBrk="1" latinLnBrk="0" hangingPunct="1">
              <a:spcBef>
                <a:spcPts val="0"/>
              </a:spcBef>
              <a:spcAft>
                <a:spcPts val="1000"/>
              </a:spcAft>
              <a:buFont typeface="Arial"/>
              <a:buNone/>
              <a:defRPr sz="3200" b="0" kern="1200">
                <a:solidFill>
                  <a:schemeClr val="tx1"/>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r>
              <a:rPr lang="en-AU" sz="1800" b="1" dirty="0">
                <a:solidFill>
                  <a:schemeClr val="accent2"/>
                </a:solidFill>
              </a:rPr>
              <a:t>When</a:t>
            </a:r>
          </a:p>
          <a:p>
            <a:r>
              <a:rPr lang="en-AU" sz="1400" dirty="0"/>
              <a:t>January, 2021</a:t>
            </a:r>
          </a:p>
        </p:txBody>
      </p:sp>
    </p:spTree>
    <p:extLst>
      <p:ext uri="{BB962C8B-B14F-4D97-AF65-F5344CB8AC3E}">
        <p14:creationId xmlns:p14="http://schemas.microsoft.com/office/powerpoint/2010/main" val="3334526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B67CFAE-82A3-4448-A383-89DBF64011A0}"/>
              </a:ext>
            </a:extLst>
          </p:cNvPr>
          <p:cNvSpPr>
            <a:spLocks noGrp="1"/>
          </p:cNvSpPr>
          <p:nvPr>
            <p:ph type="subTitle" idx="1"/>
          </p:nvPr>
        </p:nvSpPr>
        <p:spPr/>
        <p:txBody>
          <a:bodyPr/>
          <a:lstStyle/>
          <a:p>
            <a:r>
              <a:rPr lang="en-US" dirty="0"/>
              <a:t>90.7%</a:t>
            </a:r>
          </a:p>
        </p:txBody>
      </p:sp>
      <p:sp>
        <p:nvSpPr>
          <p:cNvPr id="3" name="Text Placeholder 2">
            <a:extLst>
              <a:ext uri="{FF2B5EF4-FFF2-40B4-BE49-F238E27FC236}">
                <a16:creationId xmlns:a16="http://schemas.microsoft.com/office/drawing/2014/main" id="{842444BA-4C6D-8546-B0E9-24FAC7FAD7DA}"/>
              </a:ext>
            </a:extLst>
          </p:cNvPr>
          <p:cNvSpPr>
            <a:spLocks noGrp="1"/>
          </p:cNvSpPr>
          <p:nvPr>
            <p:ph type="body" sz="quarter" idx="10"/>
          </p:nvPr>
        </p:nvSpPr>
        <p:spPr/>
        <p:txBody>
          <a:bodyPr/>
          <a:lstStyle/>
          <a:p>
            <a:r>
              <a:rPr lang="en-US" dirty="0"/>
              <a:t>65.7%</a:t>
            </a:r>
          </a:p>
        </p:txBody>
      </p:sp>
      <p:sp>
        <p:nvSpPr>
          <p:cNvPr id="4" name="Text Placeholder 3">
            <a:extLst>
              <a:ext uri="{FF2B5EF4-FFF2-40B4-BE49-F238E27FC236}">
                <a16:creationId xmlns:a16="http://schemas.microsoft.com/office/drawing/2014/main" id="{8B9EF9A2-A262-6745-84D8-63D8BE8FBFDF}"/>
              </a:ext>
            </a:extLst>
          </p:cNvPr>
          <p:cNvSpPr>
            <a:spLocks noGrp="1"/>
          </p:cNvSpPr>
          <p:nvPr>
            <p:ph type="body" sz="quarter" idx="11"/>
          </p:nvPr>
        </p:nvSpPr>
        <p:spPr/>
        <p:txBody>
          <a:bodyPr/>
          <a:lstStyle/>
          <a:p>
            <a:r>
              <a:rPr lang="en-US" dirty="0"/>
              <a:t>47.6%</a:t>
            </a:r>
          </a:p>
        </p:txBody>
      </p:sp>
      <p:sp>
        <p:nvSpPr>
          <p:cNvPr id="6" name="Text Placeholder 5">
            <a:extLst>
              <a:ext uri="{FF2B5EF4-FFF2-40B4-BE49-F238E27FC236}">
                <a16:creationId xmlns:a16="http://schemas.microsoft.com/office/drawing/2014/main" id="{5312FCB1-A43B-394B-AE3C-0C7D4FCB6AC0}"/>
              </a:ext>
            </a:extLst>
          </p:cNvPr>
          <p:cNvSpPr>
            <a:spLocks noGrp="1"/>
          </p:cNvSpPr>
          <p:nvPr>
            <p:ph type="body" sz="quarter" idx="13"/>
          </p:nvPr>
        </p:nvSpPr>
        <p:spPr/>
        <p:txBody>
          <a:bodyPr/>
          <a:lstStyle/>
          <a:p>
            <a:r>
              <a:rPr lang="en-US" dirty="0"/>
              <a:t>Of respondents use the road more than 3 trips a day </a:t>
            </a:r>
          </a:p>
          <a:p>
            <a:r>
              <a:rPr lang="en-US" dirty="0"/>
              <a:t>(45.4% 3-5 trips)</a:t>
            </a:r>
          </a:p>
        </p:txBody>
      </p:sp>
      <p:sp>
        <p:nvSpPr>
          <p:cNvPr id="7" name="Text Placeholder 6">
            <a:extLst>
              <a:ext uri="{FF2B5EF4-FFF2-40B4-BE49-F238E27FC236}">
                <a16:creationId xmlns:a16="http://schemas.microsoft.com/office/drawing/2014/main" id="{C39BFDA3-0811-594E-AED1-A6249526169C}"/>
              </a:ext>
            </a:extLst>
          </p:cNvPr>
          <p:cNvSpPr>
            <a:spLocks noGrp="1"/>
          </p:cNvSpPr>
          <p:nvPr>
            <p:ph type="body" sz="quarter" idx="14"/>
          </p:nvPr>
        </p:nvSpPr>
        <p:spPr/>
        <p:txBody>
          <a:bodyPr/>
          <a:lstStyle/>
          <a:p>
            <a:r>
              <a:rPr lang="en-US" dirty="0"/>
              <a:t>Use Paths Regularly</a:t>
            </a:r>
          </a:p>
        </p:txBody>
      </p:sp>
      <p:sp>
        <p:nvSpPr>
          <p:cNvPr id="8" name="Text Placeholder 7">
            <a:extLst>
              <a:ext uri="{FF2B5EF4-FFF2-40B4-BE49-F238E27FC236}">
                <a16:creationId xmlns:a16="http://schemas.microsoft.com/office/drawing/2014/main" id="{8973DD38-5F34-324C-9395-E72087512731}"/>
              </a:ext>
            </a:extLst>
          </p:cNvPr>
          <p:cNvSpPr>
            <a:spLocks noGrp="1"/>
          </p:cNvSpPr>
          <p:nvPr>
            <p:ph type="body" sz="quarter" idx="15"/>
          </p:nvPr>
        </p:nvSpPr>
        <p:spPr/>
        <p:txBody>
          <a:bodyPr/>
          <a:lstStyle/>
          <a:p>
            <a:r>
              <a:rPr lang="en-US" dirty="0"/>
              <a:t>Would like to see more improvement in the standard of roads</a:t>
            </a:r>
          </a:p>
        </p:txBody>
      </p:sp>
      <p:sp>
        <p:nvSpPr>
          <p:cNvPr id="14" name="Text Placeholder 13">
            <a:extLst>
              <a:ext uri="{FF2B5EF4-FFF2-40B4-BE49-F238E27FC236}">
                <a16:creationId xmlns:a16="http://schemas.microsoft.com/office/drawing/2014/main" id="{05473834-FFEA-6446-B2A9-3927407A967E}"/>
              </a:ext>
            </a:extLst>
          </p:cNvPr>
          <p:cNvSpPr>
            <a:spLocks noGrp="1"/>
          </p:cNvSpPr>
          <p:nvPr>
            <p:ph type="body" sz="quarter" idx="21"/>
          </p:nvPr>
        </p:nvSpPr>
        <p:spPr/>
        <p:txBody>
          <a:bodyPr/>
          <a:lstStyle/>
          <a:p>
            <a:r>
              <a:rPr lang="en-US" dirty="0"/>
              <a:t>Road Management Plan 2021</a:t>
            </a:r>
          </a:p>
        </p:txBody>
      </p:sp>
      <p:sp>
        <p:nvSpPr>
          <p:cNvPr id="31" name="Text Placeholder 2">
            <a:extLst>
              <a:ext uri="{FF2B5EF4-FFF2-40B4-BE49-F238E27FC236}">
                <a16:creationId xmlns:a16="http://schemas.microsoft.com/office/drawing/2014/main" id="{DBA645DE-933D-E641-BF87-64A70D40F58A}"/>
              </a:ext>
            </a:extLst>
          </p:cNvPr>
          <p:cNvSpPr txBox="1">
            <a:spLocks/>
          </p:cNvSpPr>
          <p:nvPr/>
        </p:nvSpPr>
        <p:spPr>
          <a:xfrm>
            <a:off x="694228" y="2133600"/>
            <a:ext cx="3891002" cy="430887"/>
          </a:xfrm>
          <a:prstGeom prst="rect">
            <a:avLst/>
          </a:prstGeom>
        </p:spPr>
        <p:txBody>
          <a:bodyPr vert="horz" wrap="none" lIns="0" tIns="0" rIns="0" bIns="0" rtlCol="0" anchor="b" anchorCtr="1">
            <a:sp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lang="en-US" sz="3600" b="0" kern="1200">
                <a:solidFill>
                  <a:schemeClr val="accent3"/>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pPr algn="l"/>
            <a:r>
              <a:rPr lang="en-AU" sz="2800" dirty="0">
                <a:solidFill>
                  <a:schemeClr val="tx1"/>
                </a:solidFill>
              </a:rPr>
              <a:t>WHAT WE KNOW NOW</a:t>
            </a:r>
          </a:p>
        </p:txBody>
      </p:sp>
      <p:pic>
        <p:nvPicPr>
          <p:cNvPr id="17" name="Picture Placeholder 16">
            <a:extLst>
              <a:ext uri="{FF2B5EF4-FFF2-40B4-BE49-F238E27FC236}">
                <a16:creationId xmlns:a16="http://schemas.microsoft.com/office/drawing/2014/main" id="{0A3DF15E-42C7-4F0A-9DA0-E0973F35C9C3}"/>
              </a:ext>
            </a:extLst>
          </p:cNvPr>
          <p:cNvPicPr>
            <a:picLocks noGrp="1" noChangeAspect="1"/>
          </p:cNvPicPr>
          <p:nvPr>
            <p:ph type="pic" sz="quarter" idx="17"/>
          </p:nvPr>
        </p:nvPicPr>
        <p:blipFill>
          <a:blip r:embed="rId2"/>
          <a:srcRect/>
          <a:stretch>
            <a:fillRect/>
          </a:stretch>
        </p:blipFill>
        <p:spPr>
          <a:xfrm>
            <a:off x="1193800" y="2805113"/>
            <a:ext cx="1277938" cy="1277937"/>
          </a:xfrm>
          <a:prstGeom prst="rect">
            <a:avLst/>
          </a:prstGeom>
        </p:spPr>
      </p:pic>
      <p:pic>
        <p:nvPicPr>
          <p:cNvPr id="18" name="Picture Placeholder 17">
            <a:extLst>
              <a:ext uri="{FF2B5EF4-FFF2-40B4-BE49-F238E27FC236}">
                <a16:creationId xmlns:a16="http://schemas.microsoft.com/office/drawing/2014/main" id="{2B0363E1-3C48-4E35-87EC-D81160FC50E0}"/>
              </a:ext>
            </a:extLst>
          </p:cNvPr>
          <p:cNvPicPr>
            <a:picLocks noGrp="1" noChangeAspect="1"/>
          </p:cNvPicPr>
          <p:nvPr>
            <p:ph type="pic" sz="quarter" idx="18"/>
          </p:nvPr>
        </p:nvPicPr>
        <p:blipFill>
          <a:blip r:embed="rId3"/>
          <a:srcRect l="62" r="62"/>
          <a:stretch/>
        </p:blipFill>
        <p:spPr>
          <a:xfrm>
            <a:off x="3554413" y="2805113"/>
            <a:ext cx="1277937" cy="1279525"/>
          </a:xfrm>
          <a:prstGeom prst="rect">
            <a:avLst/>
          </a:prstGeom>
        </p:spPr>
      </p:pic>
      <p:pic>
        <p:nvPicPr>
          <p:cNvPr id="19" name="Picture Placeholder 18">
            <a:extLst>
              <a:ext uri="{FF2B5EF4-FFF2-40B4-BE49-F238E27FC236}">
                <a16:creationId xmlns:a16="http://schemas.microsoft.com/office/drawing/2014/main" id="{82547068-BE78-4278-879B-986462969C4B}"/>
              </a:ext>
            </a:extLst>
          </p:cNvPr>
          <p:cNvPicPr>
            <a:picLocks noGrp="1" noChangeAspect="1"/>
          </p:cNvPicPr>
          <p:nvPr>
            <p:ph type="pic" sz="quarter" idx="19"/>
          </p:nvPr>
        </p:nvPicPr>
        <p:blipFill>
          <a:blip r:embed="rId4"/>
          <a:srcRect/>
          <a:stretch/>
        </p:blipFill>
        <p:spPr>
          <a:xfrm>
            <a:off x="5859463" y="2805113"/>
            <a:ext cx="1277937" cy="1277937"/>
          </a:xfrm>
          <a:prstGeom prst="rect">
            <a:avLst/>
          </a:prstGeom>
        </p:spPr>
      </p:pic>
    </p:spTree>
    <p:extLst>
      <p:ext uri="{BB962C8B-B14F-4D97-AF65-F5344CB8AC3E}">
        <p14:creationId xmlns:p14="http://schemas.microsoft.com/office/powerpoint/2010/main" val="1236913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B67CFAE-82A3-4448-A383-89DBF64011A0}"/>
              </a:ext>
            </a:extLst>
          </p:cNvPr>
          <p:cNvSpPr>
            <a:spLocks noGrp="1"/>
          </p:cNvSpPr>
          <p:nvPr>
            <p:ph type="subTitle" idx="1"/>
          </p:nvPr>
        </p:nvSpPr>
        <p:spPr>
          <a:xfrm>
            <a:off x="744538" y="3312224"/>
            <a:ext cx="2231731" cy="611185"/>
          </a:xfrm>
        </p:spPr>
        <p:txBody>
          <a:bodyPr/>
          <a:lstStyle/>
          <a:p>
            <a:r>
              <a:rPr lang="en-US" dirty="0"/>
              <a:t>68.7%</a:t>
            </a:r>
          </a:p>
        </p:txBody>
      </p:sp>
      <p:sp>
        <p:nvSpPr>
          <p:cNvPr id="3" name="Text Placeholder 2">
            <a:extLst>
              <a:ext uri="{FF2B5EF4-FFF2-40B4-BE49-F238E27FC236}">
                <a16:creationId xmlns:a16="http://schemas.microsoft.com/office/drawing/2014/main" id="{842444BA-4C6D-8546-B0E9-24FAC7FAD7DA}"/>
              </a:ext>
            </a:extLst>
          </p:cNvPr>
          <p:cNvSpPr>
            <a:spLocks noGrp="1"/>
          </p:cNvSpPr>
          <p:nvPr>
            <p:ph type="body" sz="quarter" idx="10"/>
          </p:nvPr>
        </p:nvSpPr>
        <p:spPr>
          <a:xfrm>
            <a:off x="3112726" y="3312225"/>
            <a:ext cx="2160362" cy="611185"/>
          </a:xfrm>
        </p:spPr>
        <p:txBody>
          <a:bodyPr/>
          <a:lstStyle/>
          <a:p>
            <a:r>
              <a:rPr lang="en-US" dirty="0"/>
              <a:t>17.5%</a:t>
            </a:r>
          </a:p>
        </p:txBody>
      </p:sp>
      <p:sp>
        <p:nvSpPr>
          <p:cNvPr id="4" name="Text Placeholder 3">
            <a:extLst>
              <a:ext uri="{FF2B5EF4-FFF2-40B4-BE49-F238E27FC236}">
                <a16:creationId xmlns:a16="http://schemas.microsoft.com/office/drawing/2014/main" id="{8B9EF9A2-A262-6745-84D8-63D8BE8FBFDF}"/>
              </a:ext>
            </a:extLst>
          </p:cNvPr>
          <p:cNvSpPr>
            <a:spLocks noGrp="1"/>
          </p:cNvSpPr>
          <p:nvPr>
            <p:ph type="body" sz="quarter" idx="11"/>
          </p:nvPr>
        </p:nvSpPr>
        <p:spPr>
          <a:xfrm>
            <a:off x="5418138" y="3382464"/>
            <a:ext cx="2160225" cy="611187"/>
          </a:xfrm>
        </p:spPr>
        <p:txBody>
          <a:bodyPr/>
          <a:lstStyle/>
          <a:p>
            <a:r>
              <a:rPr lang="en-US" dirty="0"/>
              <a:t>12.1%</a:t>
            </a:r>
          </a:p>
        </p:txBody>
      </p:sp>
      <p:sp>
        <p:nvSpPr>
          <p:cNvPr id="6" name="Text Placeholder 5">
            <a:extLst>
              <a:ext uri="{FF2B5EF4-FFF2-40B4-BE49-F238E27FC236}">
                <a16:creationId xmlns:a16="http://schemas.microsoft.com/office/drawing/2014/main" id="{5312FCB1-A43B-394B-AE3C-0C7D4FCB6AC0}"/>
              </a:ext>
            </a:extLst>
          </p:cNvPr>
          <p:cNvSpPr>
            <a:spLocks noGrp="1"/>
          </p:cNvSpPr>
          <p:nvPr>
            <p:ph type="body" sz="quarter" idx="13"/>
          </p:nvPr>
        </p:nvSpPr>
        <p:spPr>
          <a:xfrm>
            <a:off x="812080" y="4201090"/>
            <a:ext cx="2232000" cy="720000"/>
          </a:xfrm>
        </p:spPr>
        <p:txBody>
          <a:bodyPr/>
          <a:lstStyle/>
          <a:p>
            <a:r>
              <a:rPr lang="en-US" dirty="0"/>
              <a:t>Related to traffic planning, with 63.5% concerned with congestion on arterial roads</a:t>
            </a:r>
          </a:p>
        </p:txBody>
      </p:sp>
      <p:sp>
        <p:nvSpPr>
          <p:cNvPr id="7" name="Text Placeholder 6">
            <a:extLst>
              <a:ext uri="{FF2B5EF4-FFF2-40B4-BE49-F238E27FC236}">
                <a16:creationId xmlns:a16="http://schemas.microsoft.com/office/drawing/2014/main" id="{C39BFDA3-0811-594E-AED1-A6249526169C}"/>
              </a:ext>
            </a:extLst>
          </p:cNvPr>
          <p:cNvSpPr>
            <a:spLocks noGrp="1"/>
          </p:cNvSpPr>
          <p:nvPr>
            <p:ph type="body" sz="quarter" idx="14"/>
          </p:nvPr>
        </p:nvSpPr>
        <p:spPr>
          <a:xfrm>
            <a:off x="3113088" y="4091628"/>
            <a:ext cx="2160000" cy="720000"/>
          </a:xfrm>
        </p:spPr>
        <p:txBody>
          <a:bodyPr/>
          <a:lstStyle/>
          <a:p>
            <a:r>
              <a:rPr lang="en-US" dirty="0"/>
              <a:t>Concerned with traffic operations (speeding, parking, </a:t>
            </a:r>
            <a:r>
              <a:rPr lang="en-US" dirty="0" err="1"/>
              <a:t>etc</a:t>
            </a:r>
            <a:r>
              <a:rPr lang="en-US" dirty="0"/>
              <a:t>), with 9.4% regarding roundabouts</a:t>
            </a:r>
          </a:p>
        </p:txBody>
      </p:sp>
      <p:sp>
        <p:nvSpPr>
          <p:cNvPr id="8" name="Text Placeholder 7">
            <a:extLst>
              <a:ext uri="{FF2B5EF4-FFF2-40B4-BE49-F238E27FC236}">
                <a16:creationId xmlns:a16="http://schemas.microsoft.com/office/drawing/2014/main" id="{8973DD38-5F34-324C-9395-E72087512731}"/>
              </a:ext>
            </a:extLst>
          </p:cNvPr>
          <p:cNvSpPr>
            <a:spLocks noGrp="1"/>
          </p:cNvSpPr>
          <p:nvPr>
            <p:ph type="body" sz="quarter" idx="15"/>
          </p:nvPr>
        </p:nvSpPr>
        <p:spPr>
          <a:xfrm>
            <a:off x="5417912" y="4204265"/>
            <a:ext cx="2160451" cy="720000"/>
          </a:xfrm>
        </p:spPr>
        <p:txBody>
          <a:bodyPr/>
          <a:lstStyle/>
          <a:p>
            <a:r>
              <a:rPr lang="en-US" dirty="0"/>
              <a:t>Of feedback regarding maintenance issues with roads and paths</a:t>
            </a:r>
          </a:p>
        </p:txBody>
      </p:sp>
      <p:sp>
        <p:nvSpPr>
          <p:cNvPr id="14" name="Text Placeholder 13">
            <a:extLst>
              <a:ext uri="{FF2B5EF4-FFF2-40B4-BE49-F238E27FC236}">
                <a16:creationId xmlns:a16="http://schemas.microsoft.com/office/drawing/2014/main" id="{05473834-FFEA-6446-B2A9-3927407A967E}"/>
              </a:ext>
            </a:extLst>
          </p:cNvPr>
          <p:cNvSpPr>
            <a:spLocks noGrp="1"/>
          </p:cNvSpPr>
          <p:nvPr>
            <p:ph type="body" sz="quarter" idx="21"/>
          </p:nvPr>
        </p:nvSpPr>
        <p:spPr/>
        <p:txBody>
          <a:bodyPr/>
          <a:lstStyle/>
          <a:p>
            <a:r>
              <a:rPr lang="en-US" dirty="0"/>
              <a:t>Road Management Plan 2021</a:t>
            </a:r>
          </a:p>
        </p:txBody>
      </p:sp>
      <p:sp>
        <p:nvSpPr>
          <p:cNvPr id="31" name="Text Placeholder 2">
            <a:extLst>
              <a:ext uri="{FF2B5EF4-FFF2-40B4-BE49-F238E27FC236}">
                <a16:creationId xmlns:a16="http://schemas.microsoft.com/office/drawing/2014/main" id="{DBA645DE-933D-E641-BF87-64A70D40F58A}"/>
              </a:ext>
            </a:extLst>
          </p:cNvPr>
          <p:cNvSpPr txBox="1">
            <a:spLocks/>
          </p:cNvSpPr>
          <p:nvPr/>
        </p:nvSpPr>
        <p:spPr>
          <a:xfrm>
            <a:off x="694228" y="2133600"/>
            <a:ext cx="3891002" cy="430887"/>
          </a:xfrm>
          <a:prstGeom prst="rect">
            <a:avLst/>
          </a:prstGeom>
        </p:spPr>
        <p:txBody>
          <a:bodyPr vert="horz" wrap="none" lIns="0" tIns="0" rIns="0" bIns="0" rtlCol="0" anchor="b" anchorCtr="1">
            <a:spAutoFit/>
          </a:bodyPr>
          <a:lstStyle>
            <a:lvl1pPr marL="0" marR="0" indent="0" algn="ctr" defTabSz="293375" rtl="0" eaLnBrk="1" fontAlgn="auto" latinLnBrk="0" hangingPunct="1">
              <a:lnSpc>
                <a:spcPct val="100000"/>
              </a:lnSpc>
              <a:spcBef>
                <a:spcPct val="20000"/>
              </a:spcBef>
              <a:spcAft>
                <a:spcPts val="0"/>
              </a:spcAft>
              <a:buClrTx/>
              <a:buSzTx/>
              <a:buFont typeface="Arial"/>
              <a:buNone/>
              <a:tabLst/>
              <a:defRPr lang="en-US" sz="3600" b="0" kern="1200">
                <a:solidFill>
                  <a:schemeClr val="accent3"/>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pPr algn="l"/>
            <a:r>
              <a:rPr lang="en-AU" sz="2800" dirty="0">
                <a:solidFill>
                  <a:schemeClr val="tx1"/>
                </a:solidFill>
              </a:rPr>
              <a:t>WHAT WE KNOW NOW</a:t>
            </a:r>
          </a:p>
        </p:txBody>
      </p:sp>
    </p:spTree>
    <p:extLst>
      <p:ext uri="{BB962C8B-B14F-4D97-AF65-F5344CB8AC3E}">
        <p14:creationId xmlns:p14="http://schemas.microsoft.com/office/powerpoint/2010/main" val="3579888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F29D73-5D20-5C4D-91CB-AD7604117F6C}"/>
              </a:ext>
            </a:extLst>
          </p:cNvPr>
          <p:cNvSpPr>
            <a:spLocks noGrp="1"/>
          </p:cNvSpPr>
          <p:nvPr>
            <p:ph type="body" sz="quarter" idx="10"/>
          </p:nvPr>
        </p:nvSpPr>
        <p:spPr/>
        <p:txBody>
          <a:bodyPr/>
          <a:lstStyle/>
          <a:p>
            <a:r>
              <a:rPr lang="en-US" dirty="0"/>
              <a:t>Road Management Plan 2021</a:t>
            </a:r>
          </a:p>
        </p:txBody>
      </p:sp>
      <p:sp>
        <p:nvSpPr>
          <p:cNvPr id="3" name="Text Placeholder 2">
            <a:extLst>
              <a:ext uri="{FF2B5EF4-FFF2-40B4-BE49-F238E27FC236}">
                <a16:creationId xmlns:a16="http://schemas.microsoft.com/office/drawing/2014/main" id="{D0AB5887-137A-C544-97FD-2943B918FBC8}"/>
              </a:ext>
            </a:extLst>
          </p:cNvPr>
          <p:cNvSpPr>
            <a:spLocks noGrp="1"/>
          </p:cNvSpPr>
          <p:nvPr>
            <p:ph type="body" sz="quarter" idx="11"/>
          </p:nvPr>
        </p:nvSpPr>
        <p:spPr>
          <a:xfrm>
            <a:off x="711200" y="2133600"/>
            <a:ext cx="8477250" cy="430887"/>
          </a:xfrm>
        </p:spPr>
        <p:txBody>
          <a:bodyPr>
            <a:spAutoFit/>
          </a:bodyPr>
          <a:lstStyle/>
          <a:p>
            <a:r>
              <a:rPr lang="en-US" sz="2800" dirty="0"/>
              <a:t>Feedback on key themes </a:t>
            </a:r>
          </a:p>
        </p:txBody>
      </p:sp>
      <p:sp>
        <p:nvSpPr>
          <p:cNvPr id="5" name="Text Placeholder 2">
            <a:extLst>
              <a:ext uri="{FF2B5EF4-FFF2-40B4-BE49-F238E27FC236}">
                <a16:creationId xmlns:a16="http://schemas.microsoft.com/office/drawing/2014/main" id="{F0F8D83B-5A4A-CB46-A72B-68DAEDE7B229}"/>
              </a:ext>
            </a:extLst>
          </p:cNvPr>
          <p:cNvSpPr txBox="1">
            <a:spLocks/>
          </p:cNvSpPr>
          <p:nvPr/>
        </p:nvSpPr>
        <p:spPr>
          <a:xfrm>
            <a:off x="711199" y="3040315"/>
            <a:ext cx="8423469" cy="3155212"/>
          </a:xfrm>
          <a:prstGeom prst="rect">
            <a:avLst/>
          </a:prstGeom>
        </p:spPr>
        <p:txBody>
          <a:bodyPr vert="horz" lIns="0" tIns="0" rIns="0" bIns="0" rtlCol="0">
            <a:noAutofit/>
          </a:bodyPr>
          <a:lstStyle>
            <a:lvl1pPr marL="0" indent="0" algn="l" defTabSz="293375" rtl="0" eaLnBrk="1" latinLnBrk="0" hangingPunct="1">
              <a:spcBef>
                <a:spcPts val="0"/>
              </a:spcBef>
              <a:spcAft>
                <a:spcPts val="1000"/>
              </a:spcAft>
              <a:buFont typeface="Arial"/>
              <a:buNone/>
              <a:defRPr sz="3200" b="0" kern="1200">
                <a:solidFill>
                  <a:schemeClr val="tx1"/>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r>
              <a:rPr lang="en-AU" sz="1800" b="1" dirty="0">
                <a:solidFill>
                  <a:schemeClr val="accent2"/>
                </a:solidFill>
              </a:rPr>
              <a:t>Incomplete Road Sections</a:t>
            </a:r>
          </a:p>
          <a:p>
            <a:pPr>
              <a:spcAft>
                <a:spcPts val="0"/>
              </a:spcAft>
            </a:pPr>
            <a:r>
              <a:rPr lang="en-US" sz="1400" dirty="0">
                <a:ea typeface="Calibri" panose="020F0502020204030204" pitchFamily="34" charset="0"/>
              </a:rPr>
              <a:t>The City of Casey is the coordinating road authority for a municipal road (all roads listed in the Register of Public Roads). There consultation highlighted frustration from the community regarding staging and timing of local road delivery and incomplete sections of path.  The timing for these roads and paths can vary due to:</a:t>
            </a:r>
            <a:endParaRPr lang="en-AU" sz="1400" dirty="0">
              <a:ea typeface="Calibri" panose="020F0502020204030204" pitchFamily="34" charset="0"/>
            </a:endParaRPr>
          </a:p>
          <a:p>
            <a:pPr marL="311079" indent="-311079">
              <a:spcAft>
                <a:spcPts val="0"/>
              </a:spcAft>
              <a:buFont typeface="Symbol" panose="05050102010706020507" pitchFamily="18" charset="2"/>
              <a:buChar char=""/>
            </a:pPr>
            <a:r>
              <a:rPr lang="en-US" sz="1400" dirty="0">
                <a:ea typeface="Times New Roman" panose="02020603050405020304" pitchFamily="18" charset="0"/>
              </a:rPr>
              <a:t>Staging and size of the estates</a:t>
            </a:r>
            <a:endParaRPr lang="en-AU" sz="1400" dirty="0">
              <a:ea typeface="Calibri" panose="020F0502020204030204" pitchFamily="34" charset="0"/>
            </a:endParaRPr>
          </a:p>
          <a:p>
            <a:pPr marL="311079" indent="-311079">
              <a:spcAft>
                <a:spcPts val="0"/>
              </a:spcAft>
              <a:buFont typeface="Symbol" panose="05050102010706020507" pitchFamily="18" charset="2"/>
              <a:buChar char=""/>
            </a:pPr>
            <a:r>
              <a:rPr lang="en-US" sz="1400" dirty="0">
                <a:ea typeface="Times New Roman" panose="02020603050405020304" pitchFamily="18" charset="0"/>
              </a:rPr>
              <a:t>When multiple landowners/developers are involved</a:t>
            </a:r>
            <a:endParaRPr lang="en-AU" sz="1400" dirty="0">
              <a:ea typeface="Calibri" panose="020F0502020204030204" pitchFamily="34" charset="0"/>
            </a:endParaRPr>
          </a:p>
          <a:p>
            <a:pPr marL="311079" indent="-311079">
              <a:spcAft>
                <a:spcPts val="0"/>
              </a:spcAft>
              <a:buFont typeface="Symbol" panose="05050102010706020507" pitchFamily="18" charset="2"/>
              <a:buChar char=""/>
            </a:pPr>
            <a:r>
              <a:rPr lang="en-US" sz="1400" dirty="0">
                <a:ea typeface="Times New Roman" panose="02020603050405020304" pitchFamily="18" charset="0"/>
              </a:rPr>
              <a:t>Developments don’t proceed to schedule.</a:t>
            </a:r>
            <a:endParaRPr lang="en-AU" sz="1400" dirty="0">
              <a:ea typeface="Calibri" panose="020F0502020204030204" pitchFamily="34" charset="0"/>
            </a:endParaRPr>
          </a:p>
          <a:p>
            <a:pPr>
              <a:spcAft>
                <a:spcPts val="0"/>
              </a:spcAft>
            </a:pPr>
            <a:r>
              <a:rPr lang="en-AU" sz="1400" dirty="0">
                <a:ea typeface="Calibri" panose="020F0502020204030204" pitchFamily="34" charset="0"/>
              </a:rPr>
              <a:t> </a:t>
            </a:r>
          </a:p>
          <a:p>
            <a:pPr>
              <a:spcAft>
                <a:spcPts val="0"/>
              </a:spcAft>
            </a:pPr>
            <a:r>
              <a:rPr lang="en-US" sz="1400" dirty="0">
                <a:ea typeface="Calibri" panose="020F0502020204030204" pitchFamily="34" charset="0"/>
              </a:rPr>
              <a:t>Upgrades to roads leading to the new estates is largely undertaken by private developers through Works in Kind Agreement (WIK), however, Council does upgrade roads each year subject to capital works funding availability and grant funding. On other local unsealed roads, a Special Charge Scheme may be required to seal or upgrade roads. Property owners would need to pay a portion of the costs to upgrade the road or footpath. </a:t>
            </a:r>
            <a:endParaRPr lang="en-AU" sz="1400" dirty="0">
              <a:ea typeface="Calibri" panose="020F0502020204030204" pitchFamily="34" charset="0"/>
            </a:endParaRPr>
          </a:p>
        </p:txBody>
      </p:sp>
    </p:spTree>
    <p:extLst>
      <p:ext uri="{BB962C8B-B14F-4D97-AF65-F5344CB8AC3E}">
        <p14:creationId xmlns:p14="http://schemas.microsoft.com/office/powerpoint/2010/main" val="2071159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F29D73-5D20-5C4D-91CB-AD7604117F6C}"/>
              </a:ext>
            </a:extLst>
          </p:cNvPr>
          <p:cNvSpPr>
            <a:spLocks noGrp="1"/>
          </p:cNvSpPr>
          <p:nvPr>
            <p:ph type="body" sz="quarter" idx="10"/>
          </p:nvPr>
        </p:nvSpPr>
        <p:spPr/>
        <p:txBody>
          <a:bodyPr/>
          <a:lstStyle/>
          <a:p>
            <a:r>
              <a:rPr lang="en-US" dirty="0"/>
              <a:t>Road Management Plan 2021</a:t>
            </a:r>
          </a:p>
        </p:txBody>
      </p:sp>
      <p:sp>
        <p:nvSpPr>
          <p:cNvPr id="3" name="Text Placeholder 2">
            <a:extLst>
              <a:ext uri="{FF2B5EF4-FFF2-40B4-BE49-F238E27FC236}">
                <a16:creationId xmlns:a16="http://schemas.microsoft.com/office/drawing/2014/main" id="{D0AB5887-137A-C544-97FD-2943B918FBC8}"/>
              </a:ext>
            </a:extLst>
          </p:cNvPr>
          <p:cNvSpPr>
            <a:spLocks noGrp="1"/>
          </p:cNvSpPr>
          <p:nvPr>
            <p:ph type="body" sz="quarter" idx="11"/>
          </p:nvPr>
        </p:nvSpPr>
        <p:spPr>
          <a:xfrm>
            <a:off x="711200" y="2133600"/>
            <a:ext cx="8477250" cy="430887"/>
          </a:xfrm>
        </p:spPr>
        <p:txBody>
          <a:bodyPr>
            <a:spAutoFit/>
          </a:bodyPr>
          <a:lstStyle/>
          <a:p>
            <a:r>
              <a:rPr lang="en-US" sz="2800" dirty="0"/>
              <a:t>Feedback on key themes </a:t>
            </a:r>
          </a:p>
        </p:txBody>
      </p:sp>
      <p:sp>
        <p:nvSpPr>
          <p:cNvPr id="5" name="Text Placeholder 2">
            <a:extLst>
              <a:ext uri="{FF2B5EF4-FFF2-40B4-BE49-F238E27FC236}">
                <a16:creationId xmlns:a16="http://schemas.microsoft.com/office/drawing/2014/main" id="{F0F8D83B-5A4A-CB46-A72B-68DAEDE7B229}"/>
              </a:ext>
            </a:extLst>
          </p:cNvPr>
          <p:cNvSpPr txBox="1">
            <a:spLocks/>
          </p:cNvSpPr>
          <p:nvPr/>
        </p:nvSpPr>
        <p:spPr>
          <a:xfrm>
            <a:off x="711199" y="3040315"/>
            <a:ext cx="8423469" cy="3155212"/>
          </a:xfrm>
          <a:prstGeom prst="rect">
            <a:avLst/>
          </a:prstGeom>
        </p:spPr>
        <p:txBody>
          <a:bodyPr vert="horz" lIns="0" tIns="0" rIns="0" bIns="0" rtlCol="0">
            <a:noAutofit/>
          </a:bodyPr>
          <a:lstStyle>
            <a:lvl1pPr marL="0" indent="0" algn="l" defTabSz="293375" rtl="0" eaLnBrk="1" latinLnBrk="0" hangingPunct="1">
              <a:spcBef>
                <a:spcPts val="0"/>
              </a:spcBef>
              <a:spcAft>
                <a:spcPts val="1000"/>
              </a:spcAft>
              <a:buFont typeface="Arial"/>
              <a:buNone/>
              <a:defRPr sz="3200" b="0" kern="1200">
                <a:solidFill>
                  <a:schemeClr val="tx1"/>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r>
              <a:rPr lang="en-AU" sz="1400" b="1" dirty="0">
                <a:solidFill>
                  <a:schemeClr val="accent2"/>
                </a:solidFill>
              </a:rPr>
              <a:t>Road Capacity/Size</a:t>
            </a:r>
          </a:p>
          <a:p>
            <a:r>
              <a:rPr lang="en-AU" sz="1400" dirty="0">
                <a:ea typeface="Calibri" panose="020F0502020204030204" pitchFamily="34" charset="0"/>
              </a:rPr>
              <a:t>There was a common theme from the consultation regarding road and path interactions, safety and on-street parking with “narrow” being a common theme.  The design of roads and paths, in additional to </a:t>
            </a:r>
            <a:r>
              <a:rPr lang="en-AU" sz="1400" dirty="0" err="1">
                <a:ea typeface="Calibri" panose="020F0502020204030204" pitchFamily="34" charset="0"/>
              </a:rPr>
              <a:t>Ausroads</a:t>
            </a:r>
            <a:r>
              <a:rPr lang="en-AU" sz="1400" dirty="0">
                <a:ea typeface="Calibri" panose="020F0502020204030204" pitchFamily="34" charset="0"/>
              </a:rPr>
              <a:t> standards is guided by Victorian Planning Authority (VPA) with minimum requirements for road widths, paths and nature strips according to the level of service and function of the road.  </a:t>
            </a:r>
          </a:p>
          <a:p>
            <a:r>
              <a:rPr lang="en-AU" sz="1400" b="1" dirty="0">
                <a:solidFill>
                  <a:schemeClr val="accent2"/>
                </a:solidFill>
              </a:rPr>
              <a:t>New footpaths</a:t>
            </a:r>
          </a:p>
          <a:p>
            <a:pPr>
              <a:spcAft>
                <a:spcPts val="0"/>
              </a:spcAft>
            </a:pPr>
            <a:r>
              <a:rPr lang="en-AU" sz="1400" dirty="0">
                <a:ea typeface="Calibri" panose="020F0502020204030204" pitchFamily="34" charset="0"/>
              </a:rPr>
              <a:t>Consistency and constructing gaps in the path network was a common theme.  Council constructs footpaths each year in its capital works program that subject to deliverability and funding. </a:t>
            </a:r>
          </a:p>
          <a:p>
            <a:pPr>
              <a:spcAft>
                <a:spcPts val="0"/>
              </a:spcAft>
            </a:pPr>
            <a:r>
              <a:rPr lang="en-AU" sz="1400" dirty="0">
                <a:ea typeface="Calibri" panose="020F0502020204030204" pitchFamily="34" charset="0"/>
              </a:rPr>
              <a:t>However, where possible we seek funding and construction as part of new development, major road and transport projects delivered by the Victorian Government, and through the Special Charge Scheme.  </a:t>
            </a:r>
          </a:p>
          <a:p>
            <a:pPr>
              <a:spcAft>
                <a:spcPts val="0"/>
              </a:spcAft>
            </a:pPr>
            <a:r>
              <a:rPr lang="en-AU" sz="1400" dirty="0">
                <a:ea typeface="Calibri" panose="020F0502020204030204" pitchFamily="34" charset="0"/>
              </a:rPr>
              <a:t>Improvement to both the quality and quantity of footpaths across the City was a key feature of the RMP consultation.</a:t>
            </a:r>
          </a:p>
        </p:txBody>
      </p:sp>
    </p:spTree>
    <p:extLst>
      <p:ext uri="{BB962C8B-B14F-4D97-AF65-F5344CB8AC3E}">
        <p14:creationId xmlns:p14="http://schemas.microsoft.com/office/powerpoint/2010/main" val="4111547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F29D73-5D20-5C4D-91CB-AD7604117F6C}"/>
              </a:ext>
            </a:extLst>
          </p:cNvPr>
          <p:cNvSpPr>
            <a:spLocks noGrp="1"/>
          </p:cNvSpPr>
          <p:nvPr>
            <p:ph type="body" sz="quarter" idx="10"/>
          </p:nvPr>
        </p:nvSpPr>
        <p:spPr/>
        <p:txBody>
          <a:bodyPr/>
          <a:lstStyle/>
          <a:p>
            <a:r>
              <a:rPr lang="en-US" dirty="0"/>
              <a:t>Road Management Plan 2021</a:t>
            </a:r>
          </a:p>
        </p:txBody>
      </p:sp>
      <p:sp>
        <p:nvSpPr>
          <p:cNvPr id="3" name="Text Placeholder 2">
            <a:extLst>
              <a:ext uri="{FF2B5EF4-FFF2-40B4-BE49-F238E27FC236}">
                <a16:creationId xmlns:a16="http://schemas.microsoft.com/office/drawing/2014/main" id="{D0AB5887-137A-C544-97FD-2943B918FBC8}"/>
              </a:ext>
            </a:extLst>
          </p:cNvPr>
          <p:cNvSpPr>
            <a:spLocks noGrp="1"/>
          </p:cNvSpPr>
          <p:nvPr>
            <p:ph type="body" sz="quarter" idx="11"/>
          </p:nvPr>
        </p:nvSpPr>
        <p:spPr>
          <a:xfrm>
            <a:off x="711200" y="2133600"/>
            <a:ext cx="8477250" cy="430887"/>
          </a:xfrm>
        </p:spPr>
        <p:txBody>
          <a:bodyPr>
            <a:spAutoFit/>
          </a:bodyPr>
          <a:lstStyle/>
          <a:p>
            <a:r>
              <a:rPr lang="en-US" sz="2800" dirty="0"/>
              <a:t>Feedback on key themes </a:t>
            </a:r>
          </a:p>
        </p:txBody>
      </p:sp>
      <p:sp>
        <p:nvSpPr>
          <p:cNvPr id="5" name="Text Placeholder 2">
            <a:extLst>
              <a:ext uri="{FF2B5EF4-FFF2-40B4-BE49-F238E27FC236}">
                <a16:creationId xmlns:a16="http://schemas.microsoft.com/office/drawing/2014/main" id="{F0F8D83B-5A4A-CB46-A72B-68DAEDE7B229}"/>
              </a:ext>
            </a:extLst>
          </p:cNvPr>
          <p:cNvSpPr txBox="1">
            <a:spLocks/>
          </p:cNvSpPr>
          <p:nvPr/>
        </p:nvSpPr>
        <p:spPr>
          <a:xfrm>
            <a:off x="711199" y="3040315"/>
            <a:ext cx="8423469" cy="3155212"/>
          </a:xfrm>
          <a:prstGeom prst="rect">
            <a:avLst/>
          </a:prstGeom>
        </p:spPr>
        <p:txBody>
          <a:bodyPr vert="horz" lIns="0" tIns="0" rIns="0" bIns="0" rtlCol="0">
            <a:noAutofit/>
          </a:bodyPr>
          <a:lstStyle>
            <a:lvl1pPr marL="0" indent="0" algn="l" defTabSz="293375" rtl="0" eaLnBrk="1" latinLnBrk="0" hangingPunct="1">
              <a:spcBef>
                <a:spcPts val="0"/>
              </a:spcBef>
              <a:spcAft>
                <a:spcPts val="1000"/>
              </a:spcAft>
              <a:buFont typeface="Arial"/>
              <a:buNone/>
              <a:defRPr sz="3200" b="0" kern="1200">
                <a:solidFill>
                  <a:schemeClr val="tx1"/>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r>
              <a:rPr lang="en-AU" sz="1800" b="1" dirty="0">
                <a:solidFill>
                  <a:schemeClr val="accent2"/>
                </a:solidFill>
              </a:rPr>
              <a:t>Traffic Operations</a:t>
            </a:r>
          </a:p>
          <a:p>
            <a:pPr>
              <a:spcAft>
                <a:spcPts val="0"/>
              </a:spcAft>
            </a:pPr>
            <a:r>
              <a:rPr lang="en-AU" sz="1400" dirty="0">
                <a:ea typeface="Calibri" panose="020F0502020204030204" pitchFamily="34" charset="0"/>
              </a:rPr>
              <a:t>The delivery of traffic management, parking management and path projects across the municipality is guided by the Integrated Transport Strategy, Casey Parking Strategy and Walk and Ride in Casey Strategy 2019-2041. Council has several capital works programs targeted at improving road safety, pedestrian, and cyclist infrastructure across the municipality. </a:t>
            </a:r>
          </a:p>
          <a:p>
            <a:pPr>
              <a:spcAft>
                <a:spcPts val="0"/>
              </a:spcAft>
            </a:pPr>
            <a:r>
              <a:rPr lang="en-AU" sz="1400" dirty="0">
                <a:ea typeface="Calibri" panose="020F0502020204030204" pitchFamily="34" charset="0"/>
              </a:rPr>
              <a:t> </a:t>
            </a:r>
          </a:p>
          <a:p>
            <a:pPr>
              <a:spcAft>
                <a:spcPts val="0"/>
              </a:spcAft>
            </a:pPr>
            <a:r>
              <a:rPr lang="en-AU" sz="1400" dirty="0">
                <a:ea typeface="Calibri" panose="020F0502020204030204" pitchFamily="34" charset="0"/>
              </a:rPr>
              <a:t>These programs include the Linking Paths Program, Pedestrian Crossing Prioritisation Program, Grey Spot Program, Local Traffic Management Program, Bridge Renewal Program, School Crossings Program and the federally funded Blackspot Program. These programs assess and prioritise projects based on objective criteria relative to the specific program.</a:t>
            </a:r>
          </a:p>
        </p:txBody>
      </p:sp>
    </p:spTree>
    <p:extLst>
      <p:ext uri="{BB962C8B-B14F-4D97-AF65-F5344CB8AC3E}">
        <p14:creationId xmlns:p14="http://schemas.microsoft.com/office/powerpoint/2010/main" val="183237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F29D73-5D20-5C4D-91CB-AD7604117F6C}"/>
              </a:ext>
            </a:extLst>
          </p:cNvPr>
          <p:cNvSpPr>
            <a:spLocks noGrp="1"/>
          </p:cNvSpPr>
          <p:nvPr>
            <p:ph type="body" sz="quarter" idx="10"/>
          </p:nvPr>
        </p:nvSpPr>
        <p:spPr/>
        <p:txBody>
          <a:bodyPr/>
          <a:lstStyle/>
          <a:p>
            <a:r>
              <a:rPr lang="en-US" dirty="0"/>
              <a:t>Road Management Plan 2021</a:t>
            </a:r>
          </a:p>
        </p:txBody>
      </p:sp>
      <p:sp>
        <p:nvSpPr>
          <p:cNvPr id="3" name="Text Placeholder 2">
            <a:extLst>
              <a:ext uri="{FF2B5EF4-FFF2-40B4-BE49-F238E27FC236}">
                <a16:creationId xmlns:a16="http://schemas.microsoft.com/office/drawing/2014/main" id="{D0AB5887-137A-C544-97FD-2943B918FBC8}"/>
              </a:ext>
            </a:extLst>
          </p:cNvPr>
          <p:cNvSpPr>
            <a:spLocks noGrp="1"/>
          </p:cNvSpPr>
          <p:nvPr>
            <p:ph type="body" sz="quarter" idx="11"/>
          </p:nvPr>
        </p:nvSpPr>
        <p:spPr>
          <a:xfrm>
            <a:off x="711200" y="2133600"/>
            <a:ext cx="8477250" cy="430887"/>
          </a:xfrm>
        </p:spPr>
        <p:txBody>
          <a:bodyPr>
            <a:spAutoFit/>
          </a:bodyPr>
          <a:lstStyle/>
          <a:p>
            <a:r>
              <a:rPr lang="en-US" sz="2800" dirty="0"/>
              <a:t>Feedback on key themes </a:t>
            </a:r>
          </a:p>
        </p:txBody>
      </p:sp>
      <p:sp>
        <p:nvSpPr>
          <p:cNvPr id="5" name="Text Placeholder 2">
            <a:extLst>
              <a:ext uri="{FF2B5EF4-FFF2-40B4-BE49-F238E27FC236}">
                <a16:creationId xmlns:a16="http://schemas.microsoft.com/office/drawing/2014/main" id="{F0F8D83B-5A4A-CB46-A72B-68DAEDE7B229}"/>
              </a:ext>
            </a:extLst>
          </p:cNvPr>
          <p:cNvSpPr txBox="1">
            <a:spLocks/>
          </p:cNvSpPr>
          <p:nvPr/>
        </p:nvSpPr>
        <p:spPr>
          <a:xfrm>
            <a:off x="711199" y="3040315"/>
            <a:ext cx="8423469" cy="3155212"/>
          </a:xfrm>
          <a:prstGeom prst="rect">
            <a:avLst/>
          </a:prstGeom>
        </p:spPr>
        <p:txBody>
          <a:bodyPr vert="horz" lIns="0" tIns="0" rIns="0" bIns="0" rtlCol="0">
            <a:noAutofit/>
          </a:bodyPr>
          <a:lstStyle>
            <a:lvl1pPr marL="0" indent="0" algn="l" defTabSz="293375" rtl="0" eaLnBrk="1" latinLnBrk="0" hangingPunct="1">
              <a:spcBef>
                <a:spcPts val="0"/>
              </a:spcBef>
              <a:spcAft>
                <a:spcPts val="1000"/>
              </a:spcAft>
              <a:buFont typeface="Arial"/>
              <a:buNone/>
              <a:defRPr sz="3200" b="0" kern="1200">
                <a:solidFill>
                  <a:schemeClr val="tx1"/>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r>
              <a:rPr lang="en-AU" sz="1800" b="1" dirty="0">
                <a:solidFill>
                  <a:schemeClr val="accent2"/>
                </a:solidFill>
              </a:rPr>
              <a:t>Road Condition</a:t>
            </a:r>
          </a:p>
          <a:p>
            <a:pPr>
              <a:spcAft>
                <a:spcPts val="0"/>
              </a:spcAft>
            </a:pPr>
            <a:r>
              <a:rPr lang="en-AU" sz="1400" dirty="0">
                <a:ea typeface="Calibri" panose="020F0502020204030204" pitchFamily="34" charset="0"/>
              </a:rPr>
              <a:t>The consultation reinforced the need for road condition audits, re-sealing and rejuvenation programs that are particularly important on highly used roads (</a:t>
            </a:r>
            <a:r>
              <a:rPr lang="en-AU" sz="1400" dirty="0" err="1">
                <a:ea typeface="Calibri" panose="020F0502020204030204" pitchFamily="34" charset="0"/>
              </a:rPr>
              <a:t>Pattersons</a:t>
            </a:r>
            <a:r>
              <a:rPr lang="en-AU" sz="1400" dirty="0">
                <a:ea typeface="Calibri" panose="020F0502020204030204" pitchFamily="34" charset="0"/>
              </a:rPr>
              <a:t>, </a:t>
            </a:r>
            <a:r>
              <a:rPr lang="en-AU" sz="1400" dirty="0" err="1">
                <a:ea typeface="Calibri" panose="020F0502020204030204" pitchFamily="34" charset="0"/>
              </a:rPr>
              <a:t>Hardys</a:t>
            </a:r>
            <a:r>
              <a:rPr lang="en-AU" sz="1400" dirty="0">
                <a:ea typeface="Calibri" panose="020F0502020204030204" pitchFamily="34" charset="0"/>
              </a:rPr>
              <a:t>, Ernst </a:t>
            </a:r>
            <a:r>
              <a:rPr lang="en-AU" sz="1400" dirty="0" err="1">
                <a:ea typeface="Calibri" panose="020F0502020204030204" pitchFamily="34" charset="0"/>
              </a:rPr>
              <a:t>Wanke</a:t>
            </a:r>
            <a:r>
              <a:rPr lang="en-AU" sz="1400" dirty="0">
                <a:ea typeface="Calibri" panose="020F0502020204030204" pitchFamily="34" charset="0"/>
              </a:rPr>
              <a:t> etc).</a:t>
            </a:r>
          </a:p>
          <a:p>
            <a:pPr>
              <a:spcAft>
                <a:spcPts val="0"/>
              </a:spcAft>
            </a:pPr>
            <a:r>
              <a:rPr lang="en-AU" sz="1400" dirty="0">
                <a:ea typeface="Calibri" panose="020F0502020204030204" pitchFamily="34" charset="0"/>
              </a:rPr>
              <a:t>Council constructs roads and footpaths each year in its capital works program that is subject to funding</a:t>
            </a:r>
            <a:r>
              <a:rPr lang="en-AU" sz="1400" dirty="0">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2679899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F29D73-5D20-5C4D-91CB-AD7604117F6C}"/>
              </a:ext>
            </a:extLst>
          </p:cNvPr>
          <p:cNvSpPr>
            <a:spLocks noGrp="1"/>
          </p:cNvSpPr>
          <p:nvPr>
            <p:ph type="body" sz="quarter" idx="10"/>
          </p:nvPr>
        </p:nvSpPr>
        <p:spPr/>
        <p:txBody>
          <a:bodyPr/>
          <a:lstStyle/>
          <a:p>
            <a:r>
              <a:rPr lang="en-US" dirty="0"/>
              <a:t>Road Management Plan 2021</a:t>
            </a:r>
          </a:p>
        </p:txBody>
      </p:sp>
      <p:sp>
        <p:nvSpPr>
          <p:cNvPr id="3" name="Text Placeholder 2">
            <a:extLst>
              <a:ext uri="{FF2B5EF4-FFF2-40B4-BE49-F238E27FC236}">
                <a16:creationId xmlns:a16="http://schemas.microsoft.com/office/drawing/2014/main" id="{D0AB5887-137A-C544-97FD-2943B918FBC8}"/>
              </a:ext>
            </a:extLst>
          </p:cNvPr>
          <p:cNvSpPr>
            <a:spLocks noGrp="1"/>
          </p:cNvSpPr>
          <p:nvPr>
            <p:ph type="body" sz="quarter" idx="11"/>
          </p:nvPr>
        </p:nvSpPr>
        <p:spPr>
          <a:xfrm>
            <a:off x="711200" y="2133600"/>
            <a:ext cx="8477250" cy="430887"/>
          </a:xfrm>
        </p:spPr>
        <p:txBody>
          <a:bodyPr>
            <a:spAutoFit/>
          </a:bodyPr>
          <a:lstStyle/>
          <a:p>
            <a:r>
              <a:rPr lang="en-US" sz="2800" dirty="0"/>
              <a:t>WHAT NOW? </a:t>
            </a:r>
          </a:p>
        </p:txBody>
      </p:sp>
      <p:sp>
        <p:nvSpPr>
          <p:cNvPr id="5" name="Text Placeholder 2">
            <a:extLst>
              <a:ext uri="{FF2B5EF4-FFF2-40B4-BE49-F238E27FC236}">
                <a16:creationId xmlns:a16="http://schemas.microsoft.com/office/drawing/2014/main" id="{F0F8D83B-5A4A-CB46-A72B-68DAEDE7B229}"/>
              </a:ext>
            </a:extLst>
          </p:cNvPr>
          <p:cNvSpPr txBox="1">
            <a:spLocks/>
          </p:cNvSpPr>
          <p:nvPr/>
        </p:nvSpPr>
        <p:spPr>
          <a:xfrm>
            <a:off x="711199" y="3040315"/>
            <a:ext cx="8423469" cy="3155212"/>
          </a:xfrm>
          <a:prstGeom prst="rect">
            <a:avLst/>
          </a:prstGeom>
        </p:spPr>
        <p:txBody>
          <a:bodyPr vert="horz" lIns="0" tIns="0" rIns="0" bIns="0" rtlCol="0">
            <a:noAutofit/>
          </a:bodyPr>
          <a:lstStyle>
            <a:lvl1pPr marL="0" indent="0" algn="l" defTabSz="293375" rtl="0" eaLnBrk="1" latinLnBrk="0" hangingPunct="1">
              <a:spcBef>
                <a:spcPts val="0"/>
              </a:spcBef>
              <a:spcAft>
                <a:spcPts val="1000"/>
              </a:spcAft>
              <a:buFont typeface="Arial"/>
              <a:buNone/>
              <a:defRPr sz="3200" b="0" kern="1200">
                <a:solidFill>
                  <a:schemeClr val="tx1"/>
                </a:solidFill>
                <a:latin typeface="Arial" panose="020B0604020202020204" pitchFamily="34" charset="0"/>
                <a:ea typeface="+mn-ea"/>
                <a:cs typeface="Arial" panose="020B0604020202020204" pitchFamily="34" charset="0"/>
              </a:defRPr>
            </a:lvl1pPr>
            <a:lvl2pPr marL="0" indent="0" algn="l" defTabSz="293375" rtl="0" eaLnBrk="1" latinLnBrk="0" hangingPunct="1">
              <a:spcBef>
                <a:spcPct val="20000"/>
              </a:spcBef>
              <a:buFont typeface="Arial"/>
              <a:buNone/>
              <a:defRPr sz="2000" kern="1200">
                <a:solidFill>
                  <a:schemeClr val="tx1"/>
                </a:solidFill>
                <a:latin typeface="Arial" panose="020B0604020202020204" pitchFamily="34" charset="0"/>
                <a:ea typeface="+mn-ea"/>
                <a:cs typeface="Arial" panose="020B0604020202020204" pitchFamily="34" charset="0"/>
              </a:defRPr>
            </a:lvl2pPr>
            <a:lvl3pPr marL="733436" indent="-146688" algn="l" defTabSz="293375"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026811"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4pPr>
            <a:lvl5pPr marL="1320185" indent="-146688" algn="l" defTabSz="293375" rtl="0" eaLnBrk="1" latinLnBrk="0" hangingPunct="1">
              <a:spcBef>
                <a:spcPct val="20000"/>
              </a:spcBef>
              <a:buFont typeface="Arial"/>
              <a:buChar char="»"/>
              <a:defRPr sz="1600" kern="1200">
                <a:solidFill>
                  <a:schemeClr val="tx1"/>
                </a:solidFill>
                <a:latin typeface="Arial" panose="020B0604020202020204" pitchFamily="34" charset="0"/>
                <a:ea typeface="+mn-ea"/>
                <a:cs typeface="Arial" panose="020B0604020202020204" pitchFamily="34" charset="0"/>
              </a:defRPr>
            </a:lvl5pPr>
            <a:lvl6pPr marL="1613560" indent="-146688" algn="l" defTabSz="293375" rtl="0" eaLnBrk="1" latinLnBrk="0" hangingPunct="1">
              <a:spcBef>
                <a:spcPct val="20000"/>
              </a:spcBef>
              <a:buFont typeface="Arial"/>
              <a:buChar char="•"/>
              <a:defRPr sz="1273" kern="1200">
                <a:solidFill>
                  <a:schemeClr val="tx1"/>
                </a:solidFill>
                <a:latin typeface="+mn-lt"/>
                <a:ea typeface="+mn-ea"/>
                <a:cs typeface="+mn-cs"/>
              </a:defRPr>
            </a:lvl6pPr>
            <a:lvl7pPr marL="1906934" indent="-146688" algn="l" defTabSz="293375" rtl="0" eaLnBrk="1" latinLnBrk="0" hangingPunct="1">
              <a:spcBef>
                <a:spcPct val="20000"/>
              </a:spcBef>
              <a:buFont typeface="Arial"/>
              <a:buChar char="•"/>
              <a:defRPr sz="1273" kern="1200">
                <a:solidFill>
                  <a:schemeClr val="tx1"/>
                </a:solidFill>
                <a:latin typeface="+mn-lt"/>
                <a:ea typeface="+mn-ea"/>
                <a:cs typeface="+mn-cs"/>
              </a:defRPr>
            </a:lvl7pPr>
            <a:lvl8pPr marL="2200309" indent="-146688" algn="l" defTabSz="293375" rtl="0" eaLnBrk="1" latinLnBrk="0" hangingPunct="1">
              <a:spcBef>
                <a:spcPct val="20000"/>
              </a:spcBef>
              <a:buFont typeface="Arial"/>
              <a:buChar char="•"/>
              <a:defRPr sz="1273" kern="1200">
                <a:solidFill>
                  <a:schemeClr val="tx1"/>
                </a:solidFill>
                <a:latin typeface="+mn-lt"/>
                <a:ea typeface="+mn-ea"/>
                <a:cs typeface="+mn-cs"/>
              </a:defRPr>
            </a:lvl8pPr>
            <a:lvl9pPr marL="2493683" indent="-146688" algn="l" defTabSz="293375" rtl="0" eaLnBrk="1" latinLnBrk="0" hangingPunct="1">
              <a:spcBef>
                <a:spcPct val="20000"/>
              </a:spcBef>
              <a:buFont typeface="Arial"/>
              <a:buChar char="•"/>
              <a:defRPr sz="1273" kern="1200">
                <a:solidFill>
                  <a:schemeClr val="tx1"/>
                </a:solidFill>
                <a:latin typeface="+mn-lt"/>
                <a:ea typeface="+mn-ea"/>
                <a:cs typeface="+mn-cs"/>
              </a:defRPr>
            </a:lvl9pPr>
          </a:lstStyle>
          <a:p>
            <a:r>
              <a:rPr lang="en-AU" sz="1800" b="1" dirty="0">
                <a:solidFill>
                  <a:schemeClr val="accent2"/>
                </a:solidFill>
              </a:rPr>
              <a:t>Conclusion and next steps</a:t>
            </a:r>
          </a:p>
          <a:p>
            <a:r>
              <a:rPr lang="en-AU" sz="1400" dirty="0"/>
              <a:t>The feedback from the community engagement will be considered along with data from the customer experience report in the revision of the Road Management Plan as well as other council activities relating to roads and paths in the future</a:t>
            </a:r>
          </a:p>
          <a:p>
            <a:r>
              <a:rPr lang="en-AU" sz="1400" dirty="0"/>
              <a:t>It is currently expected that the draft road management plan will be publicly exhibited around mid April for feedback and submissions from the community, prior to the preparation for council adoption in the June Council meeting.</a:t>
            </a:r>
          </a:p>
          <a:p>
            <a:r>
              <a:rPr lang="en-AU" sz="1400" dirty="0"/>
              <a:t>It was noted that there were some specific maintenance issues that were submitted as a part of the feedback.  Unfortunately the platform does not allow for the tracking of these tasks.  Please contact customer service to have these issues logged in our requestion management system for actioning</a:t>
            </a:r>
          </a:p>
          <a:p>
            <a:endParaRPr lang="en-AU" sz="1400" dirty="0"/>
          </a:p>
        </p:txBody>
      </p:sp>
    </p:spTree>
    <p:extLst>
      <p:ext uri="{BB962C8B-B14F-4D97-AF65-F5344CB8AC3E}">
        <p14:creationId xmlns:p14="http://schemas.microsoft.com/office/powerpoint/2010/main" val="1266833506"/>
      </p:ext>
    </p:extLst>
  </p:cSld>
  <p:clrMapOvr>
    <a:masterClrMapping/>
  </p:clrMapOvr>
</p:sld>
</file>

<file path=ppt/theme/theme1.xml><?xml version="1.0" encoding="utf-8"?>
<a:theme xmlns:a="http://schemas.openxmlformats.org/drawingml/2006/main" name="Default Theme">
  <a:themeElements>
    <a:clrScheme name="City of Casey">
      <a:dk1>
        <a:srgbClr val="233340"/>
      </a:dk1>
      <a:lt1>
        <a:srgbClr val="FEFFFE"/>
      </a:lt1>
      <a:dk2>
        <a:srgbClr val="41586F"/>
      </a:dk2>
      <a:lt2>
        <a:srgbClr val="F4F6F0"/>
      </a:lt2>
      <a:accent1>
        <a:srgbClr val="B9D376"/>
      </a:accent1>
      <a:accent2>
        <a:srgbClr val="44B7A2"/>
      </a:accent2>
      <a:accent3>
        <a:srgbClr val="59BEDB"/>
      </a:accent3>
      <a:accent4>
        <a:srgbClr val="87C7CE"/>
      </a:accent4>
      <a:accent5>
        <a:srgbClr val="EA6D9F"/>
      </a:accent5>
      <a:accent6>
        <a:srgbClr val="F59270"/>
      </a:accent6>
      <a:hlink>
        <a:srgbClr val="F5D06F"/>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45CEDB4D3EBD246A2919ECA759CA1F8" ma:contentTypeVersion="12" ma:contentTypeDescription="Create a new document." ma:contentTypeScope="" ma:versionID="ededffa31f1d4264312cdc9e2e178e32">
  <xsd:schema xmlns:xsd="http://www.w3.org/2001/XMLSchema" xmlns:xs="http://www.w3.org/2001/XMLSchema" xmlns:p="http://schemas.microsoft.com/office/2006/metadata/properties" xmlns:ns2="2309e3c2-a1cd-489f-b308-dfe03659f818" xmlns:ns3="e185cef1-98bc-47c8-b53c-7c6c00bf4239" targetNamespace="http://schemas.microsoft.com/office/2006/metadata/properties" ma:root="true" ma:fieldsID="edbfb8f771ca7f292c47e6eb6af13d02" ns2:_="" ns3:_="">
    <xsd:import namespace="2309e3c2-a1cd-489f-b308-dfe03659f818"/>
    <xsd:import namespace="e185cef1-98bc-47c8-b53c-7c6c00bf42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09e3c2-a1cd-489f-b308-dfe03659f8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85cef1-98bc-47c8-b53c-7c6c00bf423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BC0C9C4-ADF9-435F-992A-A037E3BEF8A4}">
  <ds:schemaRefs>
    <ds:schemaRef ds:uri="http://schemas.microsoft.com/sharepoint/v3/contenttype/forms"/>
  </ds:schemaRefs>
</ds:datastoreItem>
</file>

<file path=customXml/itemProps2.xml><?xml version="1.0" encoding="utf-8"?>
<ds:datastoreItem xmlns:ds="http://schemas.openxmlformats.org/officeDocument/2006/customXml" ds:itemID="{623D627D-E569-4A60-AEF2-40AE98970C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09e3c2-a1cd-489f-b308-dfe03659f818"/>
    <ds:schemaRef ds:uri="e185cef1-98bc-47c8-b53c-7c6c00bf42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166C4C-DE9D-4F71-9482-481C2D8ABDC4}">
  <ds:schemaRefs>
    <ds:schemaRef ds:uri="http://schemas.microsoft.com/office/2006/documentManagement/types"/>
    <ds:schemaRef ds:uri="http://schemas.microsoft.com/office/infopath/2007/PartnerControls"/>
    <ds:schemaRef ds:uri="e185cef1-98bc-47c8-b53c-7c6c00bf4239"/>
    <ds:schemaRef ds:uri="http://purl.org/dc/elements/1.1/"/>
    <ds:schemaRef ds:uri="http://schemas.microsoft.com/office/2006/metadata/properties"/>
    <ds:schemaRef ds:uri="2309e3c2-a1cd-489f-b308-dfe03659f818"/>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Default Theme</Template>
  <TotalTime>10730</TotalTime>
  <Words>939</Words>
  <Application>Microsoft Office PowerPoint</Application>
  <PresentationFormat>Custom</PresentationFormat>
  <Paragraphs>67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Symbol</vt:lpstr>
      <vt:lpstr>Default Theme</vt:lpstr>
      <vt:lpstr>Road Management Plan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Weaver</dc:creator>
  <cp:lastModifiedBy>Ann Selby</cp:lastModifiedBy>
  <cp:revision>6</cp:revision>
  <dcterms:created xsi:type="dcterms:W3CDTF">2020-07-01T23:03:41Z</dcterms:created>
  <dcterms:modified xsi:type="dcterms:W3CDTF">2021-03-29T04:14:13Z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0x010100E45CEDB4D3EBD246A2919ECA759CA1F8</vt:lpwstr>
  </property>
</Properties>
</file>