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4"/>
  </p:sldMasterIdLst>
  <p:notesMasterIdLst>
    <p:notesMasterId r:id="rId10"/>
  </p:notesMasterIdLst>
  <p:sldIdLst>
    <p:sldId id="272" r:id="rId5"/>
    <p:sldId id="281" r:id="rId6"/>
    <p:sldId id="274" r:id="rId7"/>
    <p:sldId id="276" r:id="rId8"/>
    <p:sldId id="4577" r:id="rId9"/>
  </p:sldIdLst>
  <p:sldSz cx="9144000" cy="5143500" type="screen16x9"/>
  <p:notesSz cx="6858000" cy="9144000"/>
  <p:defaultTextStyle>
    <a:defPPr>
      <a:defRPr lang="en-US"/>
    </a:defPPr>
    <a:lvl1pPr marL="0" algn="l" defTabSz="408132" rtl="0" eaLnBrk="1" latinLnBrk="0" hangingPunct="1">
      <a:defRPr sz="1605" kern="1200">
        <a:solidFill>
          <a:schemeClr val="tx1"/>
        </a:solidFill>
        <a:latin typeface="+mn-lt"/>
        <a:ea typeface="+mn-ea"/>
        <a:cs typeface="+mn-cs"/>
      </a:defRPr>
    </a:lvl1pPr>
    <a:lvl2pPr marL="408132" algn="l" defTabSz="408132" rtl="0" eaLnBrk="1" latinLnBrk="0" hangingPunct="1">
      <a:defRPr sz="1605" kern="1200">
        <a:solidFill>
          <a:schemeClr val="tx1"/>
        </a:solidFill>
        <a:latin typeface="+mn-lt"/>
        <a:ea typeface="+mn-ea"/>
        <a:cs typeface="+mn-cs"/>
      </a:defRPr>
    </a:lvl2pPr>
    <a:lvl3pPr marL="816265" algn="l" defTabSz="408132" rtl="0" eaLnBrk="1" latinLnBrk="0" hangingPunct="1">
      <a:defRPr sz="1605" kern="1200">
        <a:solidFill>
          <a:schemeClr val="tx1"/>
        </a:solidFill>
        <a:latin typeface="+mn-lt"/>
        <a:ea typeface="+mn-ea"/>
        <a:cs typeface="+mn-cs"/>
      </a:defRPr>
    </a:lvl3pPr>
    <a:lvl4pPr marL="1224397" algn="l" defTabSz="408132" rtl="0" eaLnBrk="1" latinLnBrk="0" hangingPunct="1">
      <a:defRPr sz="1605" kern="1200">
        <a:solidFill>
          <a:schemeClr val="tx1"/>
        </a:solidFill>
        <a:latin typeface="+mn-lt"/>
        <a:ea typeface="+mn-ea"/>
        <a:cs typeface="+mn-cs"/>
      </a:defRPr>
    </a:lvl4pPr>
    <a:lvl5pPr marL="1632531" algn="l" defTabSz="408132" rtl="0" eaLnBrk="1" latinLnBrk="0" hangingPunct="1">
      <a:defRPr sz="1605" kern="1200">
        <a:solidFill>
          <a:schemeClr val="tx1"/>
        </a:solidFill>
        <a:latin typeface="+mn-lt"/>
        <a:ea typeface="+mn-ea"/>
        <a:cs typeface="+mn-cs"/>
      </a:defRPr>
    </a:lvl5pPr>
    <a:lvl6pPr marL="2040663" algn="l" defTabSz="408132" rtl="0" eaLnBrk="1" latinLnBrk="0" hangingPunct="1">
      <a:defRPr sz="1605" kern="1200">
        <a:solidFill>
          <a:schemeClr val="tx1"/>
        </a:solidFill>
        <a:latin typeface="+mn-lt"/>
        <a:ea typeface="+mn-ea"/>
        <a:cs typeface="+mn-cs"/>
      </a:defRPr>
    </a:lvl6pPr>
    <a:lvl7pPr marL="2448796" algn="l" defTabSz="408132" rtl="0" eaLnBrk="1" latinLnBrk="0" hangingPunct="1">
      <a:defRPr sz="1605" kern="1200">
        <a:solidFill>
          <a:schemeClr val="tx1"/>
        </a:solidFill>
        <a:latin typeface="+mn-lt"/>
        <a:ea typeface="+mn-ea"/>
        <a:cs typeface="+mn-cs"/>
      </a:defRPr>
    </a:lvl7pPr>
    <a:lvl8pPr marL="2856927" algn="l" defTabSz="408132" rtl="0" eaLnBrk="1" latinLnBrk="0" hangingPunct="1">
      <a:defRPr sz="1605" kern="1200">
        <a:solidFill>
          <a:schemeClr val="tx1"/>
        </a:solidFill>
        <a:latin typeface="+mn-lt"/>
        <a:ea typeface="+mn-ea"/>
        <a:cs typeface="+mn-cs"/>
      </a:defRPr>
    </a:lvl8pPr>
    <a:lvl9pPr marL="3265060" algn="l" defTabSz="408132" rtl="0" eaLnBrk="1" latinLnBrk="0" hangingPunct="1">
      <a:defRPr sz="1605"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3C0D076-951F-4DD4-A91F-A116DCB07AF1}" v="2" dt="2021-08-24T04:54:05.33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42" d="100"/>
          <a:sy n="142" d="100"/>
        </p:scale>
        <p:origin x="71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r>
            <a:rPr lang="en-AU" sz="800" b="1">
              <a:effectLst/>
              <a:latin typeface="Calibri" panose="020F0502020204030204" pitchFamily="34" charset="0"/>
              <a:ea typeface="Calibri" panose="020F0502020204030204" pitchFamily="34" charset="0"/>
              <a:cs typeface="Arial" panose="020B0604020202020204" pitchFamily="34" charset="0"/>
            </a:rPr>
            <a:t>Partner and Advocate to Deliver Infrastructure for Casey and the Region </a:t>
          </a:r>
          <a:endParaRPr lang="en-AU" sz="80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buFont typeface="Arial" panose="020B0604020202020204" pitchFamily="34" charset="0"/>
            <a:buChar char="•"/>
          </a:pPr>
          <a:r>
            <a:rPr lang="en-US" sz="700" i="0">
              <a:effectLst/>
              <a:latin typeface="Calibri"/>
              <a:ea typeface="Calibri" panose="020F0502020204030204" pitchFamily="34" charset="0"/>
              <a:cs typeface="Calibri"/>
            </a:rPr>
            <a:t>1.1 </a:t>
          </a:r>
          <a:r>
            <a:rPr lang="en-US" sz="700" b="0" i="0"/>
            <a:t>Focus advocacy for timely delivery of State and Federal Government and non-government infrastructure with a focus on: ​ </a:t>
          </a:r>
        </a:p>
        <a:p>
          <a:pPr algn="l">
            <a:buFont typeface="Arial" panose="020B0604020202020204" pitchFamily="34" charset="0"/>
            <a:buChar char="•"/>
          </a:pPr>
          <a:r>
            <a:rPr lang="en-US" sz="700" b="0" i="0"/>
            <a:t>- reducing congestion and improving public and active transport options </a:t>
          </a:r>
        </a:p>
        <a:p>
          <a:pPr algn="l">
            <a:buFont typeface="Arial" panose="020B0604020202020204" pitchFamily="34" charset="0"/>
            <a:buChar char="•"/>
          </a:pPr>
          <a:r>
            <a:rPr lang="en-US" sz="700" b="0" i="0"/>
            <a:t>- connecting Casey community to regional infrastructure i.e., South East Airport, Clyde Regional Park, Recycled Water Pipeline, Thompsons Road, Advanced Waste Plant, Dandenong Rectangular Stadium. </a:t>
          </a:r>
          <a:endParaRPr lang="en-AU" sz="700" i="0">
            <a:latin typeface="Calibri"/>
            <a:cs typeface="Calibri"/>
          </a:endParaRPr>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en-AU" sz="800" b="1">
              <a:effectLst/>
              <a:latin typeface="Calibri" panose="020F0502020204030204" pitchFamily="34" charset="0"/>
              <a:ea typeface="Calibri" panose="020F0502020204030204" pitchFamily="34" charset="0"/>
              <a:cs typeface="Arial" panose="020B0604020202020204" pitchFamily="34" charset="0"/>
            </a:rPr>
            <a:t>Improve and Utilise Technology &amp; Digital Infrastructure</a:t>
          </a:r>
          <a:endParaRPr lang="en-AU" sz="80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sz="700">
              <a:effectLst/>
              <a:latin typeface="Calibri" panose="020F0502020204030204" pitchFamily="34" charset="0"/>
              <a:ea typeface="Calibri" panose="020F0502020204030204" pitchFamily="34" charset="0"/>
              <a:cs typeface="Calibri" panose="020F0502020204030204" pitchFamily="34" charset="0"/>
            </a:rPr>
            <a:t>2.1 Create an integrated data and information platform to understand current and future service, demographic trends, and asset demands</a:t>
          </a:r>
          <a:endParaRPr lang="en-AU" sz="70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sz="700">
              <a:effectLst/>
              <a:latin typeface="Calibri" panose="020F0502020204030204" pitchFamily="34" charset="0"/>
              <a:ea typeface="Calibri" panose="020F0502020204030204" pitchFamily="34" charset="0"/>
              <a:cs typeface="Calibri" panose="020F0502020204030204" pitchFamily="34" charset="0"/>
            </a:rPr>
            <a:t>1.2 Utilise innovative procurement and funding strategies to deliver and manage infrastructure more effectively</a:t>
          </a:r>
          <a:endParaRPr lang="en-AU" sz="70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a:r>
            <a:rPr lang="en-US" sz="700">
              <a:effectLst/>
              <a:latin typeface="Calibri" panose="020F0502020204030204" pitchFamily="34" charset="0"/>
              <a:ea typeface="Calibri" panose="020F0502020204030204" pitchFamily="34" charset="0"/>
              <a:cs typeface="Calibri" panose="020F0502020204030204" pitchFamily="34" charset="0"/>
            </a:rPr>
            <a:t>1.3 Partner with stakeholders to deliver, maintain, service, and manage our community infrastructure</a:t>
          </a:r>
          <a:endParaRPr lang="en-AU" sz="70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sz="700">
              <a:effectLst/>
              <a:latin typeface="Calibri" panose="020F0502020204030204" pitchFamily="34" charset="0"/>
              <a:ea typeface="Calibri" panose="020F0502020204030204" pitchFamily="34" charset="0"/>
              <a:cs typeface="Calibri" panose="020F0502020204030204" pitchFamily="34" charset="0"/>
            </a:rPr>
            <a:t>2.2 Utilise technology to monitor, evaluate and inform asset performance, management and decision making</a:t>
          </a:r>
          <a:endParaRPr lang="en-AU" sz="70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sz="700">
              <a:effectLst/>
              <a:latin typeface="Calibri" panose="020F0502020204030204" pitchFamily="34" charset="0"/>
              <a:ea typeface="Calibri" panose="020F0502020204030204" pitchFamily="34" charset="0"/>
              <a:cs typeface="Calibri" panose="020F0502020204030204" pitchFamily="34" charset="0"/>
            </a:rPr>
            <a:t>2.3 Use community feedback to support the future direction and promotion of infrastructure</a:t>
          </a:r>
          <a:endParaRPr lang="en-AU" sz="70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en-AU" sz="800" b="1">
              <a:effectLst/>
              <a:latin typeface="Calibri" panose="020F0502020204030204" pitchFamily="34" charset="0"/>
              <a:ea typeface="Calibri" panose="020F0502020204030204" pitchFamily="34" charset="0"/>
              <a:cs typeface="Arial" panose="020B0604020202020204" pitchFamily="34" charset="0"/>
            </a:rPr>
            <a:t>Revitalise our Existing Infrastructure and Places</a:t>
          </a:r>
          <a:endParaRPr lang="en-AU" sz="80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sz="700">
              <a:effectLst/>
              <a:latin typeface="Calibri" panose="020F0502020204030204" pitchFamily="34" charset="0"/>
              <a:ea typeface="Calibri" panose="020F0502020204030204" pitchFamily="34" charset="0"/>
              <a:cs typeface="Calibri" panose="020F0502020204030204" pitchFamily="34" charset="0"/>
            </a:rPr>
            <a:t>3.1 Develop and implement place-based revitalisation strategies to unlock investment, facilitate economic growth and create great places for our community, prioritising Cranbourne, Narre Warren, Hampton Park, and Berwick Activity Centres</a:t>
          </a:r>
          <a:endParaRPr lang="en-AU" sz="70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US" sz="700">
              <a:effectLst/>
              <a:latin typeface="Calibri" panose="020F0502020204030204" pitchFamily="34" charset="0"/>
              <a:ea typeface="Calibri" panose="020F0502020204030204" pitchFamily="34" charset="0"/>
              <a:cs typeface="Calibri" panose="020F0502020204030204" pitchFamily="34" charset="0"/>
            </a:rPr>
            <a:t>3.2 Effectively manage the lifecycle of infrastructure to ensure it is adapting to community needs, is fit for purpose, service standards are consistent, rationalised as appropriate, and our resources are utilised efficiently</a:t>
          </a:r>
          <a:endParaRPr lang="en-AU" sz="70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sz="700">
              <a:effectLst/>
              <a:latin typeface="Calibri" panose="020F0502020204030204" pitchFamily="34" charset="0"/>
              <a:ea typeface="Calibri" panose="020F0502020204030204" pitchFamily="34" charset="0"/>
              <a:cs typeface="Calibri" panose="020F0502020204030204" pitchFamily="34" charset="0"/>
            </a:rPr>
            <a:t>3.3 Rebalance the capital works prioritisation criteria to invest in upgrades, renewal, redevelopment or gaps in infrastructure to transform our existing infrastructure and places</a:t>
          </a:r>
          <a:endParaRPr lang="en-AU" sz="70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r>
            <a:rPr lang="en-US" sz="800" b="1">
              <a:effectLst/>
              <a:latin typeface="Calibri" panose="020F0502020204030204" pitchFamily="34" charset="0"/>
              <a:ea typeface="Calibri" panose="020F0502020204030204" pitchFamily="34" charset="0"/>
              <a:cs typeface="Calibri" panose="020F0502020204030204" pitchFamily="34" charset="0"/>
            </a:rPr>
            <a:t>Deliver Sustainable and Resilient Infrastructure</a:t>
          </a:r>
          <a:endParaRPr lang="en-AU" sz="80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dgm:spPr/>
      <dgm:t>
        <a:bodyPr/>
        <a:lstStyle/>
        <a:p>
          <a:pPr algn="l"/>
          <a:r>
            <a:rPr lang="en-US">
              <a:effectLst/>
              <a:latin typeface="Calibri" panose="020F0502020204030204" pitchFamily="34" charset="0"/>
              <a:ea typeface="Calibri" panose="020F0502020204030204" pitchFamily="34" charset="0"/>
              <a:cs typeface="Calibri" panose="020F0502020204030204" pitchFamily="34" charset="0"/>
            </a:rPr>
            <a:t>4.1 Deliver infrastructure that is carbon neutral and supports a circular economy</a:t>
          </a:r>
          <a:endParaRPr lang="en-AU"/>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dgm:spPr/>
      <dgm:t>
        <a:bodyPr/>
        <a:lstStyle/>
        <a:p>
          <a:pPr algn="l"/>
          <a:r>
            <a:rPr lang="en-US">
              <a:effectLst/>
              <a:latin typeface="Calibri" panose="020F0502020204030204" pitchFamily="34" charset="0"/>
              <a:ea typeface="Calibri" panose="020F0502020204030204" pitchFamily="34" charset="0"/>
              <a:cs typeface="Calibri" panose="020F0502020204030204" pitchFamily="34" charset="0"/>
            </a:rPr>
            <a:t>4.2 Ensure infrastructure is resilient to the impacts of climate change with a focus on stormwater, foreshore and urban forest</a:t>
          </a:r>
          <a:endParaRPr lang="en-AU"/>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l"/>
          <a:r>
            <a:rPr lang="en-US">
              <a:effectLst/>
              <a:latin typeface="Calibri" panose="020F0502020204030204" pitchFamily="34" charset="0"/>
              <a:ea typeface="Calibri" panose="020F0502020204030204" pitchFamily="34" charset="0"/>
              <a:cs typeface="Calibri" panose="020F0502020204030204" pitchFamily="34" charset="0"/>
            </a:rPr>
            <a:t>4.3 Create a city that is at the forefront of integrated green and blue infrastructure within the urban realm</a:t>
          </a:r>
          <a:endParaRPr lang="en-AU"/>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5B4CF2A3-AD30-4D93-B28C-A8AB0C919F3D}">
      <dgm:prSet phldrT="[Text]"/>
      <dgm:spPr/>
      <dgm:t>
        <a:bodyPr/>
        <a:lstStyle/>
        <a:p>
          <a:pPr algn="l"/>
          <a:r>
            <a:rPr lang="en-US">
              <a:effectLst/>
              <a:latin typeface="Calibri" panose="020F0502020204030204" pitchFamily="34" charset="0"/>
              <a:ea typeface="Calibri" panose="020F0502020204030204" pitchFamily="34" charset="0"/>
              <a:cs typeface="Calibri" panose="020F0502020204030204" pitchFamily="34" charset="0"/>
            </a:rPr>
            <a:t>4.4 Be future focused in trialing different ways to deliver infrastructure through material selection, interim and modular facilities, earlier delivery, using facilities owned by others</a:t>
          </a:r>
          <a:endParaRPr lang="en-AU"/>
        </a:p>
      </dgm:t>
    </dgm:pt>
    <dgm:pt modelId="{1645AE55-DDC0-4CD0-BBC6-2544494B8950}" type="parTrans" cxnId="{B784F9D1-4C4C-485F-949D-9D840D594716}">
      <dgm:prSet/>
      <dgm:spPr/>
      <dgm:t>
        <a:bodyPr/>
        <a:lstStyle/>
        <a:p>
          <a:endParaRPr lang="en-AU"/>
        </a:p>
      </dgm:t>
    </dgm:pt>
    <dgm:pt modelId="{767B0B96-09F0-4946-9873-4446F566AB63}" type="sibTrans" cxnId="{B784F9D1-4C4C-485F-949D-9D840D594716}">
      <dgm:prSet/>
      <dgm:spPr/>
      <dgm:t>
        <a:bodyPr/>
        <a:lstStyle/>
        <a:p>
          <a:endParaRPr lang="en-AU"/>
        </a:p>
      </dgm:t>
    </dgm:pt>
    <dgm:pt modelId="{C5E56780-0764-418C-AC6A-95C42C99607F}">
      <dgm:prSet/>
      <dgm:spPr/>
      <dgm:t>
        <a:bodyPr/>
        <a:lstStyle/>
        <a:p>
          <a:pPr algn="l"/>
          <a:r>
            <a:rPr lang="en-US">
              <a:effectLst/>
              <a:latin typeface="Calibri" panose="020F0502020204030204" pitchFamily="34" charset="0"/>
              <a:ea typeface="Calibri" panose="020F0502020204030204" pitchFamily="34" charset="0"/>
              <a:cs typeface="Calibri" panose="020F0502020204030204" pitchFamily="34" charset="0"/>
            </a:rPr>
            <a:t>3.4 Deliberately invest in a pipeline of infrastructure to be project ready</a:t>
          </a:r>
          <a:endParaRPr lang="en-AU"/>
        </a:p>
      </dgm:t>
    </dgm:pt>
    <dgm:pt modelId="{9A869F0E-FA8E-4793-8E31-224D2F29B15A}" type="parTrans" cxnId="{6BA89848-B4D5-42BB-969A-FA8C6FF1522A}">
      <dgm:prSet/>
      <dgm:spPr/>
      <dgm:t>
        <a:bodyPr/>
        <a:lstStyle/>
        <a:p>
          <a:endParaRPr lang="en-AU"/>
        </a:p>
      </dgm:t>
    </dgm:pt>
    <dgm:pt modelId="{C2B506CD-FB7D-4A94-B1C4-602781182314}" type="sibTrans" cxnId="{6BA89848-B4D5-42BB-969A-FA8C6FF1522A}">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4" custScaleX="253750" custScaleY="100806" custLinFactNeighborX="-375" custLinFactNeighborY="-14942"/>
      <dgm:spPr/>
    </dgm:pt>
    <dgm:pt modelId="{616A679E-C9DE-4149-9CF1-5EED455FD6C1}" type="pres">
      <dgm:prSet presAssocID="{E41ACC00-7576-4EF9-A0D8-64F7F623443B}" presName="rootConnector" presStyleLbl="node1" presStyleIdx="0" presStyleCnt="4"/>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4"/>
      <dgm:spPr/>
    </dgm:pt>
    <dgm:pt modelId="{79B04F3A-93F5-4C1F-81FE-AD316775360D}" type="pres">
      <dgm:prSet presAssocID="{63D0A4F4-D799-410A-9A5A-BEF688197652}" presName="childText" presStyleLbl="bgAcc1" presStyleIdx="0" presStyleCnt="14" custScaleX="261130" custScaleY="379867">
        <dgm:presLayoutVars>
          <dgm:bulletEnabled val="1"/>
        </dgm:presLayoutVars>
      </dgm:prSet>
      <dgm:spPr/>
    </dgm:pt>
    <dgm:pt modelId="{F6C89242-AAFE-493D-9F10-93D5A1DDD7BF}" type="pres">
      <dgm:prSet presAssocID="{76B19F45-1F54-4E8F-B438-02617CB12C35}" presName="Name13" presStyleLbl="parChTrans1D2" presStyleIdx="1" presStyleCnt="14"/>
      <dgm:spPr/>
    </dgm:pt>
    <dgm:pt modelId="{D90C0EF4-CDA0-4707-84EE-725EBC135353}" type="pres">
      <dgm:prSet presAssocID="{61D5CBAD-99A2-4277-B932-4D8AE3AB68FF}" presName="childText" presStyleLbl="bgAcc1" presStyleIdx="1" presStyleCnt="14" custScaleX="256554" custScaleY="126522">
        <dgm:presLayoutVars>
          <dgm:bulletEnabled val="1"/>
        </dgm:presLayoutVars>
      </dgm:prSet>
      <dgm:spPr/>
    </dgm:pt>
    <dgm:pt modelId="{1D442257-A924-45DF-A11B-167F89EC76FB}" type="pres">
      <dgm:prSet presAssocID="{75DAE9C5-BBE1-4FD3-ADEB-59714C923FEB}" presName="Name13" presStyleLbl="parChTrans1D2" presStyleIdx="2" presStyleCnt="14"/>
      <dgm:spPr/>
    </dgm:pt>
    <dgm:pt modelId="{58D8B7E2-E3A8-4B44-9C48-5E317CC7DB72}" type="pres">
      <dgm:prSet presAssocID="{CA09636C-7F22-41BE-9E59-62C63BF41D32}" presName="childText" presStyleLbl="bgAcc1" presStyleIdx="2" presStyleCnt="14" custScaleX="263619" custScaleY="11380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4" custScaleX="249041" custScaleY="100806" custLinFactNeighborX="-3106" custLinFactNeighborY="-13373"/>
      <dgm:spPr/>
    </dgm:pt>
    <dgm:pt modelId="{6605F1FD-7EB9-48FE-862F-5C53909BA8CA}" type="pres">
      <dgm:prSet presAssocID="{2146C56D-B601-4D01-8241-A7ADADE31A1C}" presName="rootConnector" presStyleLbl="node1" presStyleIdx="1" presStyleCnt="4"/>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4"/>
      <dgm:spPr/>
    </dgm:pt>
    <dgm:pt modelId="{3493852A-3918-4CBF-A909-FEAD4E51EF11}" type="pres">
      <dgm:prSet presAssocID="{7B42BAF5-D05D-4F75-AC6C-34F1B55324C8}" presName="childText" presStyleLbl="bgAcc1" presStyleIdx="3" presStyleCnt="14" custScaleX="238702" custScaleY="183083">
        <dgm:presLayoutVars>
          <dgm:bulletEnabled val="1"/>
        </dgm:presLayoutVars>
      </dgm:prSet>
      <dgm:spPr/>
    </dgm:pt>
    <dgm:pt modelId="{F36FFD2C-0EFF-4A48-81CE-167303AA2739}" type="pres">
      <dgm:prSet presAssocID="{BB40EC09-1031-4EB6-AEE9-8BC3EB8F47FA}" presName="Name13" presStyleLbl="parChTrans1D2" presStyleIdx="4" presStyleCnt="14"/>
      <dgm:spPr/>
    </dgm:pt>
    <dgm:pt modelId="{9436352B-A3D5-4693-92AD-F5BCEE23D5DC}" type="pres">
      <dgm:prSet presAssocID="{CF4F6BD8-3C59-4A18-A737-747AC34890D2}" presName="childText" presStyleLbl="bgAcc1" presStyleIdx="4" presStyleCnt="14" custScaleX="238987" custScaleY="173708">
        <dgm:presLayoutVars>
          <dgm:bulletEnabled val="1"/>
        </dgm:presLayoutVars>
      </dgm:prSet>
      <dgm:spPr/>
    </dgm:pt>
    <dgm:pt modelId="{DCB71082-82FD-4BC1-A118-8D5B1F93BEAB}" type="pres">
      <dgm:prSet presAssocID="{B22C7F41-5CE2-4CB0-BE3D-87B01C2FBD2E}" presName="Name13" presStyleLbl="parChTrans1D2" presStyleIdx="5" presStyleCnt="14"/>
      <dgm:spPr/>
    </dgm:pt>
    <dgm:pt modelId="{9693BA54-D358-4DDC-89DF-34E6F8FEB8CF}" type="pres">
      <dgm:prSet presAssocID="{4DBB9683-C536-4F03-B900-E8CEA53DF7BC}" presName="childText" presStyleLbl="bgAcc1" presStyleIdx="5" presStyleCnt="14" custScaleX="238987" custScaleY="128598">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4" custScaleX="254798" custScaleY="100806" custLinFactNeighborX="2452" custLinFactNeighborY="-11520"/>
      <dgm:spPr/>
    </dgm:pt>
    <dgm:pt modelId="{54256F9F-BEF5-4693-BCA8-42CEEEE3B424}" type="pres">
      <dgm:prSet presAssocID="{C2095B14-7FD3-4636-B2F4-77B4747B10E8}" presName="rootConnector" presStyleLbl="node1" presStyleIdx="2" presStyleCnt="4"/>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4"/>
      <dgm:spPr/>
    </dgm:pt>
    <dgm:pt modelId="{F4E0CA0D-11CB-4BE8-9183-9D427CE7E325}" type="pres">
      <dgm:prSet presAssocID="{C13F083C-A95B-41AA-85E2-578D3CFC3332}" presName="childText" presStyleLbl="bgAcc1" presStyleIdx="6" presStyleCnt="14" custScaleX="258452" custScaleY="228493">
        <dgm:presLayoutVars>
          <dgm:bulletEnabled val="1"/>
        </dgm:presLayoutVars>
      </dgm:prSet>
      <dgm:spPr/>
    </dgm:pt>
    <dgm:pt modelId="{67598C4F-FB10-4EFE-AFD5-3DC90E91EC70}" type="pres">
      <dgm:prSet presAssocID="{2BBD62AB-2FAC-4E5E-B691-165FBAE6E632}" presName="Name13" presStyleLbl="parChTrans1D2" presStyleIdx="7" presStyleCnt="14"/>
      <dgm:spPr/>
    </dgm:pt>
    <dgm:pt modelId="{54FEA440-25B3-4BC2-A9FE-E45C820E28A6}" type="pres">
      <dgm:prSet presAssocID="{29E8233D-FDF3-44F2-998A-DF72FBCA9E7F}" presName="childText" presStyleLbl="bgAcc1" presStyleIdx="7" presStyleCnt="14" custScaleX="260327" custScaleY="203837">
        <dgm:presLayoutVars>
          <dgm:bulletEnabled val="1"/>
        </dgm:presLayoutVars>
      </dgm:prSet>
      <dgm:spPr/>
    </dgm:pt>
    <dgm:pt modelId="{E96E91F2-45C5-4C6F-B83D-68F7E7D0C19C}" type="pres">
      <dgm:prSet presAssocID="{08C159A9-7F95-4CD6-BBD3-7653611DF637}" presName="Name13" presStyleLbl="parChTrans1D2" presStyleIdx="8" presStyleCnt="14"/>
      <dgm:spPr/>
    </dgm:pt>
    <dgm:pt modelId="{0C464BB0-5E5D-4CA1-8360-926242837361}" type="pres">
      <dgm:prSet presAssocID="{6545FFC8-D6ED-4745-804E-71C09432635D}" presName="childText" presStyleLbl="bgAcc1" presStyleIdx="8" presStyleCnt="14" custScaleX="260216" custScaleY="177183">
        <dgm:presLayoutVars>
          <dgm:bulletEnabled val="1"/>
        </dgm:presLayoutVars>
      </dgm:prSet>
      <dgm:spPr/>
    </dgm:pt>
    <dgm:pt modelId="{EBA847BA-77B4-40F1-8CAA-1668F37BE05B}" type="pres">
      <dgm:prSet presAssocID="{9A869F0E-FA8E-4793-8E31-224D2F29B15A}" presName="Name13" presStyleLbl="parChTrans1D2" presStyleIdx="9" presStyleCnt="14"/>
      <dgm:spPr/>
    </dgm:pt>
    <dgm:pt modelId="{A7DB5CFE-5423-4E23-BDC4-AE2636510AF4}" type="pres">
      <dgm:prSet presAssocID="{C5E56780-0764-418C-AC6A-95C42C99607F}" presName="childText" presStyleLbl="bgAcc1" presStyleIdx="9" presStyleCnt="14" custScaleX="211639" custScaleY="117503">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4" custScaleX="240164" custScaleY="100806" custLinFactNeighborX="306" custLinFactNeighborY="-12969"/>
      <dgm:spPr/>
    </dgm:pt>
    <dgm:pt modelId="{EE25C9D2-4625-42ED-BFC1-F876F03EEEF0}" type="pres">
      <dgm:prSet presAssocID="{66082CBE-E392-459D-8EE3-2DB7A4857508}" presName="rootConnector" presStyleLbl="node1" presStyleIdx="3" presStyleCnt="4"/>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0" presStyleCnt="14"/>
      <dgm:spPr/>
    </dgm:pt>
    <dgm:pt modelId="{0602F1AD-273D-41FE-9400-0E9ACFDB050E}" type="pres">
      <dgm:prSet presAssocID="{2D413BD3-04DE-4F5E-9679-4D335DE47976}" presName="childText" presStyleLbl="bgAcc1" presStyleIdx="10" presStyleCnt="14" custScaleX="233275" custScaleY="130733">
        <dgm:presLayoutVars>
          <dgm:bulletEnabled val="1"/>
        </dgm:presLayoutVars>
      </dgm:prSet>
      <dgm:spPr/>
    </dgm:pt>
    <dgm:pt modelId="{A9095F55-5DC0-4122-B5B7-65849DE3087F}" type="pres">
      <dgm:prSet presAssocID="{03A3C41D-2A52-4AD6-865A-F63D0EAB01F7}" presName="Name13" presStyleLbl="parChTrans1D2" presStyleIdx="11" presStyleCnt="14"/>
      <dgm:spPr/>
    </dgm:pt>
    <dgm:pt modelId="{8DEFAB2B-8225-4C0A-ABF0-B99C91493608}" type="pres">
      <dgm:prSet presAssocID="{76CEDD40-B011-4C28-97F1-7BCAD8476D39}" presName="childText" presStyleLbl="bgAcc1" presStyleIdx="11" presStyleCnt="14" custScaleX="238372" custScaleY="153322">
        <dgm:presLayoutVars>
          <dgm:bulletEnabled val="1"/>
        </dgm:presLayoutVars>
      </dgm:prSet>
      <dgm:spPr/>
    </dgm:pt>
    <dgm:pt modelId="{EB6EBD5A-C704-45D5-BFDC-89AF46D361D4}" type="pres">
      <dgm:prSet presAssocID="{F7ED5B27-8CD7-4411-82E3-6656E08A8F43}" presName="Name13" presStyleLbl="parChTrans1D2" presStyleIdx="12" presStyleCnt="14"/>
      <dgm:spPr/>
    </dgm:pt>
    <dgm:pt modelId="{09D4ABF1-C5EC-4A00-A5B0-0F080255E5E8}" type="pres">
      <dgm:prSet presAssocID="{A8F64390-EED8-46EE-84FD-8F67FD807A44}" presName="childText" presStyleLbl="bgAcc1" presStyleIdx="12" presStyleCnt="14" custScaleX="243366" custScaleY="167417">
        <dgm:presLayoutVars>
          <dgm:bulletEnabled val="1"/>
        </dgm:presLayoutVars>
      </dgm:prSet>
      <dgm:spPr/>
    </dgm:pt>
    <dgm:pt modelId="{7B437F07-6995-4909-8067-BF2E039DDA30}" type="pres">
      <dgm:prSet presAssocID="{1645AE55-DDC0-4CD0-BBC6-2544494B8950}" presName="Name13" presStyleLbl="parChTrans1D2" presStyleIdx="13" presStyleCnt="14"/>
      <dgm:spPr/>
    </dgm:pt>
    <dgm:pt modelId="{B47B299B-DFC1-45E8-BA96-30063A5D6408}" type="pres">
      <dgm:prSet presAssocID="{5B4CF2A3-AD30-4D93-B28C-A8AB0C919F3D}" presName="childText" presStyleLbl="bgAcc1" presStyleIdx="13" presStyleCnt="14" custScaleX="241893" custScaleY="200099">
        <dgm:presLayoutVars>
          <dgm:bulletEnabled val="1"/>
        </dgm:presLayoutVars>
      </dgm:prSet>
      <dgm:spPr/>
    </dgm:pt>
  </dgm:ptLst>
  <dgm:cxnLst>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6BA89848-B4D5-42BB-969A-FA8C6FF1522A}" srcId="{C2095B14-7FD3-4636-B2F4-77B4747B10E8}" destId="{C5E56780-0764-418C-AC6A-95C42C99607F}" srcOrd="3" destOrd="0" parTransId="{9A869F0E-FA8E-4793-8E31-224D2F29B15A}" sibTransId="{C2B506CD-FB7D-4A94-B1C4-602781182314}"/>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57283350-97FF-4A76-B41D-6295836BAE70}" type="presOf" srcId="{76CEDD40-B011-4C28-97F1-7BCAD8476D39}" destId="{8DEFAB2B-8225-4C0A-ABF0-B99C91493608}"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C0A9D379-BDC8-4B9E-96AC-F22B494E2F72}" srcId="{66082CBE-E392-459D-8EE3-2DB7A4857508}" destId="{A8F64390-EED8-46EE-84FD-8F67FD807A44}" srcOrd="2" destOrd="0" parTransId="{F7ED5B27-8CD7-4411-82E3-6656E08A8F43}" sibTransId="{CFEE1BDA-079B-4833-BE8D-756240686635}"/>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A9245D96-019E-4868-9ADF-1728B8730650}" type="presOf" srcId="{9A869F0E-FA8E-4793-8E31-224D2F29B15A}" destId="{EBA847BA-77B4-40F1-8CAA-1668F37BE05B}"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BB79C79E-9ED9-468F-A52E-21D3815C3445}" type="presOf" srcId="{C5E56780-0764-418C-AC6A-95C42C99607F}" destId="{A7DB5CFE-5423-4E23-BDC4-AE2636510AF4}"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B784F9D1-4C4C-485F-949D-9D840D594716}" srcId="{66082CBE-E392-459D-8EE3-2DB7A4857508}" destId="{5B4CF2A3-AD30-4D93-B28C-A8AB0C919F3D}" srcOrd="3" destOrd="0" parTransId="{1645AE55-DDC0-4CD0-BBC6-2544494B8950}" sibTransId="{767B0B96-09F0-4946-9873-4446F566AB6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ED9DA0DA-4885-4287-9758-C973E59BBF39}" type="presOf" srcId="{5B4CF2A3-AD30-4D93-B28C-A8AB0C919F3D}" destId="{B47B299B-DFC1-45E8-BA96-30063A5D6408}"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7F96C2EC-FB34-41CA-8E92-89CC0779D176}" type="presOf" srcId="{1645AE55-DDC0-4CD0-BBC6-2544494B8950}" destId="{7B437F07-6995-4909-8067-BF2E039DDA30}"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B17CFC9B-AF15-4A57-8045-620E9509E97A}" type="presParOf" srcId="{0DA2D382-2B8A-4E7A-8372-A23DE00CC799}" destId="{EBA847BA-77B4-40F1-8CAA-1668F37BE05B}" srcOrd="6" destOrd="0" presId="urn:microsoft.com/office/officeart/2005/8/layout/hierarchy3"/>
    <dgm:cxn modelId="{C527BFA7-9905-4EC4-86F0-B95F994264F4}" type="presParOf" srcId="{0DA2D382-2B8A-4E7A-8372-A23DE00CC799}" destId="{A7DB5CFE-5423-4E23-BDC4-AE2636510AF4}" srcOrd="7"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9F8712E-5CC0-4C80-AC38-D71F9188EC09}" type="presParOf" srcId="{A2E0112D-CD15-4D98-BAD6-7F9CBA461D81}" destId="{7B437F07-6995-4909-8067-BF2E039DDA30}" srcOrd="6" destOrd="0" presId="urn:microsoft.com/office/officeart/2005/8/layout/hierarchy3"/>
    <dgm:cxn modelId="{9ADAE6B3-A934-4534-A688-A69428E7B1BA}" type="presParOf" srcId="{A2E0112D-CD15-4D98-BAD6-7F9CBA461D81}" destId="{B47B299B-DFC1-45E8-BA96-30063A5D6408}"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2_1" csCatId="accent2" phldr="1"/>
      <dgm:spPr/>
      <dgm:t>
        <a:bodyPr/>
        <a:lstStyle/>
        <a:p>
          <a:endParaRPr lang="en-AU"/>
        </a:p>
      </dgm:t>
    </dgm:pt>
    <dgm:pt modelId="{E41ACC00-7576-4EF9-A0D8-64F7F623443B}">
      <dgm:prSet phldrT="[Text]" custT="1"/>
      <dgm:spPr/>
      <dgm:t>
        <a:bodyPr/>
        <a:lstStyle/>
        <a:p>
          <a:r>
            <a:rPr lang="en-AU" sz="800" b="1"/>
            <a:t>Be investment ready</a:t>
          </a:r>
          <a:endParaRPr lang="en-AU" sz="800"/>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r>
            <a:rPr lang="en-AU" sz="700"/>
            <a:t>1.1. Establish and maintain investment facilitation and business development services that will support Casey businesses and prospective investors navigate government processes with ease</a:t>
          </a:r>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en-AU" sz="800" b="1"/>
            <a:t>Revitalise and preserve employment land and places</a:t>
          </a:r>
          <a:endParaRPr lang="en-AU" sz="800"/>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AU" sz="700"/>
            <a:t>2.1. Develop and implement place-based revitalisation strategies to unlock investment, facilitate economic growth and create great places for our community</a:t>
          </a:r>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AU" sz="700"/>
            <a:t>1.2</a:t>
          </a:r>
          <a:r>
            <a:rPr lang="en-AU" sz="700" b="0"/>
            <a:t>. Investigate how Council can attract new businesses and establish partnerships to increase investment and infrastructure </a:t>
          </a:r>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6A4AD88C-2FE5-40B1-ACBC-B3C2FBCEAAB7}">
      <dgm:prSet phldrT="[Text]" custT="1"/>
      <dgm:spPr/>
      <dgm:t>
        <a:bodyPr/>
        <a:lstStyle/>
        <a:p>
          <a:pPr algn="l"/>
          <a:r>
            <a:rPr lang="en-AU" sz="700"/>
            <a:t>1.3. Increase transparency and quality of data across the organisation to enable more informed, real time decisions by Council and the community</a:t>
          </a:r>
        </a:p>
      </dgm:t>
    </dgm:pt>
    <dgm:pt modelId="{E74F823C-88AC-4FFF-AA00-DE371C1C90C1}" type="parTrans" cxnId="{18E6F16F-3A69-41D5-9F0B-16A94A39FF6C}">
      <dgm:prSet/>
      <dgm:spPr/>
      <dgm:t>
        <a:bodyPr/>
        <a:lstStyle/>
        <a:p>
          <a:endParaRPr lang="en-AU"/>
        </a:p>
      </dgm:t>
    </dgm:pt>
    <dgm:pt modelId="{EE8421A8-3051-4362-9A2E-27F49E68D0A7}" type="sibTrans" cxnId="{18E6F16F-3A69-41D5-9F0B-16A94A39FF6C}">
      <dgm:prSet/>
      <dgm:spPr/>
      <dgm:t>
        <a:bodyPr/>
        <a:lstStyle/>
        <a:p>
          <a:endParaRPr lang="en-AU"/>
        </a:p>
      </dgm:t>
    </dgm:pt>
    <dgm:pt modelId="{CF4F6BD8-3C59-4A18-A737-747AC34890D2}">
      <dgm:prSet phldrT="[Text]" custT="1"/>
      <dgm:spPr/>
      <dgm:t>
        <a:bodyPr/>
        <a:lstStyle/>
        <a:p>
          <a:pPr algn="l"/>
          <a:r>
            <a:rPr lang="en-AU" sz="700"/>
            <a:t>2.2. Engage and partner with landowners, developers, neighbouring councils, and state government to deliver connected, timely, and sufficient supply of employment land</a:t>
          </a:r>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AU" sz="700"/>
            <a:t>2.3. Support local businesses and organisations to create ‘remote work’ friendly places at home or in local neighbourhoods that retains people working from Casey</a:t>
          </a:r>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en-AU" sz="800" b="1"/>
            <a:t>Innovate current strategic sectors and grow emerging sectors</a:t>
          </a:r>
          <a:endParaRPr lang="en-AU" sz="800"/>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AU" sz="700"/>
            <a:t>3.1. Foster an innovation, entrepreneurship and start-up ecosystem that increases business resilience</a:t>
          </a:r>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AU" sz="700"/>
            <a:t>3.2. Support growth of emerging technology sectors, including biotech, </a:t>
          </a:r>
          <a:r>
            <a:rPr lang="en-AU" sz="700" err="1"/>
            <a:t>medtech</a:t>
          </a:r>
          <a:r>
            <a:rPr lang="en-AU" sz="700"/>
            <a:t>, climate infrastructure, engineering, and advanced manufacturing</a:t>
          </a:r>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AU" sz="700"/>
            <a:t>3.3. Coordinate proactive engagement between local building, development, and construction sector and the Victorian government’s Big Housing Build initiative</a:t>
          </a:r>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l"/>
          <a:r>
            <a:rPr lang="en-AU" sz="700"/>
            <a:t>3.4. Through the implementation of a Cultural Tourism Strategy, position Bunjil Place as a leading arts destination in Australia</a:t>
          </a:r>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DE529B5B-9679-4430-A19B-DBFF47F0E324}">
      <dgm:prSet phldrT="[Text]" custT="1"/>
      <dgm:spPr/>
      <dgm:t>
        <a:bodyPr lIns="0" tIns="0" rIns="0" bIns="0" anchor="ctr" anchorCtr="0"/>
        <a:lstStyle/>
        <a:p>
          <a:pPr algn="l"/>
          <a:r>
            <a:rPr lang="en-AU" sz="700"/>
            <a:t>3.5. In partnership with elite sporting clubs, host major local sporting events</a:t>
          </a:r>
        </a:p>
      </dgm:t>
    </dgm:pt>
    <dgm:pt modelId="{FF5C366B-00E6-4327-B72B-06CED3E3EF15}" type="parTrans" cxnId="{804849C9-709A-4698-A159-7FCB1DA85BF7}">
      <dgm:prSet/>
      <dgm:spPr/>
      <dgm:t>
        <a:bodyPr/>
        <a:lstStyle/>
        <a:p>
          <a:endParaRPr lang="en-AU"/>
        </a:p>
      </dgm:t>
    </dgm:pt>
    <dgm:pt modelId="{2ECBEB66-17FB-4C8E-B551-8D461249A12A}" type="sibTrans" cxnId="{804849C9-709A-4698-A159-7FCB1DA85BF7}">
      <dgm:prSet/>
      <dgm:spPr/>
      <dgm:t>
        <a:bodyPr/>
        <a:lstStyle/>
        <a:p>
          <a:endParaRPr lang="en-AU"/>
        </a:p>
      </dgm:t>
    </dgm:pt>
    <dgm:pt modelId="{8B979673-5B4A-45B4-B5B5-3377B0D5F8A5}">
      <dgm:prSet phldrT="[Text]" custT="1"/>
      <dgm:spPr/>
      <dgm:t>
        <a:bodyPr lIns="0" tIns="0" rIns="0" bIns="0" anchor="ctr" anchorCtr="0"/>
        <a:lstStyle/>
        <a:p>
          <a:pPr algn="l"/>
          <a:r>
            <a:rPr lang="en-AU" sz="700"/>
            <a:t>3.6. Deliver a program of works to support the growth and retention of existing businesses</a:t>
          </a:r>
        </a:p>
      </dgm:t>
    </dgm:pt>
    <dgm:pt modelId="{E212F87A-D172-4146-9FBA-BA856A03BDFA}" type="parTrans" cxnId="{E7530897-49FB-4F80-B1FD-40CFE8DD7AE2}">
      <dgm:prSet/>
      <dgm:spPr/>
      <dgm:t>
        <a:bodyPr/>
        <a:lstStyle/>
        <a:p>
          <a:endParaRPr lang="en-AU"/>
        </a:p>
      </dgm:t>
    </dgm:pt>
    <dgm:pt modelId="{A350BCDC-4E53-40D9-A670-0237356152DD}" type="sibTrans" cxnId="{E7530897-49FB-4F80-B1FD-40CFE8DD7AE2}">
      <dgm:prSet/>
      <dgm:spPr/>
      <dgm:t>
        <a:bodyPr/>
        <a:lstStyle/>
        <a:p>
          <a:endParaRPr lang="en-AU"/>
        </a:p>
      </dgm:t>
    </dgm:pt>
    <dgm:pt modelId="{66082CBE-E392-459D-8EE3-2DB7A4857508}">
      <dgm:prSet phldrT="[Text]" custT="1"/>
      <dgm:spPr/>
      <dgm:t>
        <a:bodyPr/>
        <a:lstStyle/>
        <a:p>
          <a:r>
            <a:rPr lang="en-AU" sz="800" b="1"/>
            <a:t>Advocate and partner on behalf of our regional business community </a:t>
          </a:r>
          <a:endParaRPr lang="en-AU" sz="800"/>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AU" sz="700"/>
            <a:t>4.1. Work with State and Federal Government, and non-government organisations to leverage infrastructure outcomes for Casey</a:t>
          </a:r>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r>
            <a:rPr lang="en-AU" sz="700"/>
            <a:t>4.2. Partner with local migrant communities, industry bodies, and Victorian and Australian governments to attract foreign direct investment and assist businesses export goods and services</a:t>
          </a:r>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r>
            <a:rPr lang="en-AU"/>
            <a:t>4.3. In partnership with Greater South East Melbourne (GSEM) coordinate economic development and business advocacy at a regional level</a:t>
          </a:r>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r>
            <a:rPr lang="en-AU" sz="800" b="1"/>
            <a:t>Enable upskilling, skill alignment, and employment pathways</a:t>
          </a:r>
          <a:endParaRPr lang="en-AU" sz="800"/>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l"/>
          <a:r>
            <a:rPr lang="en-AU" sz="700"/>
            <a:t>5.1. Connect workers with education institutions and businesses to upskill, reskill, or employ</a:t>
          </a: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l"/>
          <a:r>
            <a:rPr lang="en-AU" sz="700"/>
            <a:t>5.2. Facilitate employment accessibility through improved communication in the business community that resonates with our disadvantaged communities</a:t>
          </a:r>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86031">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190578">
        <dgm:presLayoutVars>
          <dgm:bulletEnabled val="1"/>
        </dgm:presLayoutVars>
      </dgm:prSet>
      <dgm:spPr/>
    </dgm:pt>
    <dgm:pt modelId="{61CFFE47-E642-4768-B330-DCF636E509D3}" type="pres">
      <dgm:prSet presAssocID="{E74F823C-88AC-4FFF-AA00-DE371C1C90C1}" presName="Name13" presStyleLbl="parChTrans1D2" presStyleIdx="2" presStyleCnt="17"/>
      <dgm:spPr/>
    </dgm:pt>
    <dgm:pt modelId="{94DAEA8F-4791-4B18-8F00-E08837E96B03}" type="pres">
      <dgm:prSet presAssocID="{6A4AD88C-2FE5-40B1-ACBC-B3C2FBCEAAB7}" presName="childText" presStyleLbl="bgAcc1" presStyleIdx="2" presStyleCnt="17" custScaleX="233154" custScaleY="218240">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271923">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300648">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271923">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76885" custScaleY="133888">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89290" custScaleY="170937">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77754" custScaleY="209164">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77420" custScaleY="145962">
        <dgm:presLayoutVars>
          <dgm:bulletEnabled val="1"/>
        </dgm:presLayoutVars>
      </dgm:prSet>
      <dgm:spPr/>
    </dgm:pt>
    <dgm:pt modelId="{A7CCF15D-AA94-4EDE-B7B6-72D7B39B81BD}" type="pres">
      <dgm:prSet presAssocID="{FF5C366B-00E6-4327-B72B-06CED3E3EF15}" presName="Name13" presStyleLbl="parChTrans1D2" presStyleIdx="10" presStyleCnt="17"/>
      <dgm:spPr/>
    </dgm:pt>
    <dgm:pt modelId="{6E2AFCAB-B483-4C25-A17E-0DADE77026E1}" type="pres">
      <dgm:prSet presAssocID="{DE529B5B-9679-4430-A19B-DBFF47F0E324}" presName="childText" presStyleLbl="bgAcc1" presStyleIdx="10" presStyleCnt="17" custScaleX="273372" custScaleY="108108">
        <dgm:presLayoutVars>
          <dgm:bulletEnabled val="1"/>
        </dgm:presLayoutVars>
      </dgm:prSet>
      <dgm:spPr/>
    </dgm:pt>
    <dgm:pt modelId="{7B26E554-0C5B-4FC5-A3CB-1D757B910813}" type="pres">
      <dgm:prSet presAssocID="{E212F87A-D172-4146-9FBA-BA856A03BDFA}" presName="Name13" presStyleLbl="parChTrans1D2" presStyleIdx="11" presStyleCnt="17"/>
      <dgm:spPr/>
    </dgm:pt>
    <dgm:pt modelId="{AB4F148E-D0CE-44CD-AA8D-DBA71E16B7AE}" type="pres">
      <dgm:prSet presAssocID="{8B979673-5B4A-45B4-B5B5-3377B0D5F8A5}" presName="childText" presStyleLbl="bgAcc1" presStyleIdx="11" presStyleCnt="17" custScaleX="293351" custScaleY="102491">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2" presStyleCnt="17"/>
      <dgm:spPr/>
    </dgm:pt>
    <dgm:pt modelId="{0602F1AD-273D-41FE-9400-0E9ACFDB050E}" type="pres">
      <dgm:prSet presAssocID="{2D413BD3-04DE-4F5E-9679-4D335DE47976}" presName="childText" presStyleLbl="bgAcc1" presStyleIdx="12" presStyleCnt="17" custScaleX="261283" custScaleY="214222">
        <dgm:presLayoutVars>
          <dgm:bulletEnabled val="1"/>
        </dgm:presLayoutVars>
      </dgm:prSet>
      <dgm:spPr/>
    </dgm:pt>
    <dgm:pt modelId="{A9095F55-5DC0-4122-B5B7-65849DE3087F}" type="pres">
      <dgm:prSet presAssocID="{03A3C41D-2A52-4AD6-865A-F63D0EAB01F7}" presName="Name13" presStyleLbl="parChTrans1D2" presStyleIdx="13" presStyleCnt="17"/>
      <dgm:spPr/>
    </dgm:pt>
    <dgm:pt modelId="{8DEFAB2B-8225-4C0A-ABF0-B99C91493608}" type="pres">
      <dgm:prSet presAssocID="{76CEDD40-B011-4C28-97F1-7BCAD8476D39}" presName="childText" presStyleLbl="bgAcc1" presStyleIdx="13" presStyleCnt="17" custScaleX="267311" custScaleY="256714">
        <dgm:presLayoutVars>
          <dgm:bulletEnabled val="1"/>
        </dgm:presLayoutVars>
      </dgm:prSet>
      <dgm:spPr/>
    </dgm:pt>
    <dgm:pt modelId="{EB6EBD5A-C704-45D5-BFDC-89AF46D361D4}" type="pres">
      <dgm:prSet presAssocID="{F7ED5B27-8CD7-4411-82E3-6656E08A8F43}" presName="Name13" presStyleLbl="parChTrans1D2" presStyleIdx="14" presStyleCnt="17"/>
      <dgm:spPr/>
    </dgm:pt>
    <dgm:pt modelId="{09D4ABF1-C5EC-4A00-A5B0-0F080255E5E8}" type="pres">
      <dgm:prSet presAssocID="{A8F64390-EED8-46EE-84FD-8F67FD807A44}" presName="childText" presStyleLbl="bgAcc1" presStyleIdx="14" presStyleCnt="17" custScaleX="261283" custScaleY="214222">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5" presStyleCnt="17"/>
      <dgm:spPr/>
    </dgm:pt>
    <dgm:pt modelId="{2D98AD89-16F2-487B-9E1D-A4B79153D1E5}" type="pres">
      <dgm:prSet presAssocID="{23A1BDFA-2FE9-4237-B452-F4A590233145}" presName="childText" presStyleLbl="bgAcc1" presStyleIdx="15" presStyleCnt="17" custScaleX="202984" custScaleY="206782">
        <dgm:presLayoutVars>
          <dgm:bulletEnabled val="1"/>
        </dgm:presLayoutVars>
      </dgm:prSet>
      <dgm:spPr/>
    </dgm:pt>
    <dgm:pt modelId="{34B797F7-A3CF-4374-AE27-BFC15339FE8C}" type="pres">
      <dgm:prSet presAssocID="{860C0E9D-81EF-4AB4-9E2C-DC8D058802AA}" presName="Name13" presStyleLbl="parChTrans1D2" presStyleIdx="16" presStyleCnt="17"/>
      <dgm:spPr/>
    </dgm:pt>
    <dgm:pt modelId="{054268E3-D8EF-4BA9-8213-7E79E0ABD468}" type="pres">
      <dgm:prSet presAssocID="{930CB5EA-7C50-4236-9EC5-470C3AC41216}" presName="childText" presStyleLbl="bgAcc1" presStyleIdx="16" presStyleCnt="17" custScaleX="203788" custScaleY="269707">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FFA300F-67C5-4964-BAE2-D4001A65662B}" type="presOf" srcId="{DE529B5B-9679-4430-A19B-DBFF47F0E324}" destId="{6E2AFCAB-B483-4C25-A17E-0DADE77026E1}" srcOrd="0" destOrd="0" presId="urn:microsoft.com/office/officeart/2005/8/layout/hierarchy3"/>
    <dgm:cxn modelId="{4B0C7115-45A4-4DCE-A88C-F4B80FB74E76}" type="presOf" srcId="{6A4AD88C-2FE5-40B1-ACBC-B3C2FBCEAAB7}" destId="{94DAEA8F-4791-4B18-8F00-E08837E96B03}"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590EC26-4DAE-440D-BCC8-3912C23DEFE9}" type="presOf" srcId="{FF5C366B-00E6-4327-B72B-06CED3E3EF15}" destId="{A7CCF15D-AA94-4EDE-B7B6-72D7B39B81BD}" srcOrd="0"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2E26644C-A604-445F-BBAB-CC88C89693CF}" type="presOf" srcId="{8B979673-5B4A-45B4-B5B5-3377B0D5F8A5}" destId="{AB4F148E-D0CE-44CD-AA8D-DBA71E16B7AE}"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18E6F16F-3A69-41D5-9F0B-16A94A39FF6C}" srcId="{E41ACC00-7576-4EF9-A0D8-64F7F623443B}" destId="{6A4AD88C-2FE5-40B1-ACBC-B3C2FBCEAAB7}" srcOrd="2" destOrd="0" parTransId="{E74F823C-88AC-4FFF-AA00-DE371C1C90C1}" sibTransId="{EE8421A8-3051-4362-9A2E-27F49E68D0A7}"/>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49481585-F2D6-4741-990E-18628E6D8938}" type="presOf" srcId="{E212F87A-D172-4146-9FBA-BA856A03BDFA}" destId="{7B26E554-0C5B-4FC5-A3CB-1D757B910813}"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7B7BDD93-0273-409E-8B1B-5CFD9DDB60EC}" type="presOf" srcId="{61D5CBAD-99A2-4277-B932-4D8AE3AB68FF}" destId="{D90C0EF4-CDA0-4707-84EE-725EBC135353}" srcOrd="0" destOrd="0" presId="urn:microsoft.com/office/officeart/2005/8/layout/hierarchy3"/>
    <dgm:cxn modelId="{E7530897-49FB-4F80-B1FD-40CFE8DD7AE2}" srcId="{C2095B14-7FD3-4636-B2F4-77B4747B10E8}" destId="{8B979673-5B4A-45B4-B5B5-3377B0D5F8A5}" srcOrd="5" destOrd="0" parTransId="{E212F87A-D172-4146-9FBA-BA856A03BDFA}" sibTransId="{A350BCDC-4E53-40D9-A670-0237356152DD}"/>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87F85DC5-0945-4457-934C-92D5BE107672}" type="presOf" srcId="{E74F823C-88AC-4FFF-AA00-DE371C1C90C1}" destId="{61CFFE47-E642-4768-B330-DCF636E509D3}" srcOrd="0"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804849C9-709A-4698-A159-7FCB1DA85BF7}" srcId="{C2095B14-7FD3-4636-B2F4-77B4747B10E8}" destId="{DE529B5B-9679-4430-A19B-DBFF47F0E324}" srcOrd="4" destOrd="0" parTransId="{FF5C366B-00E6-4327-B72B-06CED3E3EF15}" sibTransId="{2ECBEB66-17FB-4C8E-B551-8D461249A12A}"/>
    <dgm:cxn modelId="{C675F6CB-C5C2-4AC1-B1C8-C03266F1059A}" type="presOf" srcId="{2146C56D-B601-4D01-8241-A7ADADE31A1C}" destId="{CA1D3872-1FAC-4BE9-B0D8-0342F5C5C37A}"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6D2CB0F2-711C-492A-A59F-D10CCCA8CA14}" type="presOf" srcId="{C2095B14-7FD3-4636-B2F4-77B4747B10E8}" destId="{54256F9F-BEF5-4693-BCA8-42CEEEE3B42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17A0C8E2-5580-490F-9D64-BCECE6D236A5}" type="presParOf" srcId="{6FF5675B-B0F9-489C-9358-0F1C20843440}" destId="{61CFFE47-E642-4768-B330-DCF636E509D3}" srcOrd="4" destOrd="0" presId="urn:microsoft.com/office/officeart/2005/8/layout/hierarchy3"/>
    <dgm:cxn modelId="{64AD4DF6-A113-486E-86B6-DE73A2B859DB}" type="presParOf" srcId="{6FF5675B-B0F9-489C-9358-0F1C20843440}" destId="{94DAEA8F-4791-4B18-8F00-E08837E96B03}"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F1998E7A-8D24-4F0B-A709-B48590B5A71D}" type="presParOf" srcId="{0DA2D382-2B8A-4E7A-8372-A23DE00CC799}" destId="{A7CCF15D-AA94-4EDE-B7B6-72D7B39B81BD}" srcOrd="8" destOrd="0" presId="urn:microsoft.com/office/officeart/2005/8/layout/hierarchy3"/>
    <dgm:cxn modelId="{C668D103-BC97-49B2-989E-C947CFE730C3}" type="presParOf" srcId="{0DA2D382-2B8A-4E7A-8372-A23DE00CC799}" destId="{6E2AFCAB-B483-4C25-A17E-0DADE77026E1}" srcOrd="9" destOrd="0" presId="urn:microsoft.com/office/officeart/2005/8/layout/hierarchy3"/>
    <dgm:cxn modelId="{1FAF55FF-02F6-488D-A70E-43ED6ABF4D7D}" type="presParOf" srcId="{0DA2D382-2B8A-4E7A-8372-A23DE00CC799}" destId="{7B26E554-0C5B-4FC5-A3CB-1D757B910813}" srcOrd="10" destOrd="0" presId="urn:microsoft.com/office/officeart/2005/8/layout/hierarchy3"/>
    <dgm:cxn modelId="{E4F64E33-20C3-4C89-83B9-124FD8926601}" type="presParOf" srcId="{0DA2D382-2B8A-4E7A-8372-A23DE00CC799}" destId="{AB4F148E-D0CE-44CD-AA8D-DBA71E16B7AE}" srcOrd="11"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3_1" csCatId="accent3" phldr="1"/>
      <dgm:spPr/>
      <dgm:t>
        <a:bodyPr/>
        <a:lstStyle/>
        <a:p>
          <a:endParaRPr lang="en-AU"/>
        </a:p>
      </dgm:t>
    </dgm:pt>
    <dgm:pt modelId="{E41ACC00-7576-4EF9-A0D8-64F7F623443B}">
      <dgm:prSet phldrT="[Text]" custT="1"/>
      <dgm:spPr/>
      <dgm:t>
        <a:bodyPr/>
        <a:lstStyle/>
        <a:p>
          <a:pPr rtl="0"/>
          <a:r>
            <a:rPr lang="en-AU" sz="800" b="1">
              <a:effectLst/>
            </a:rPr>
            <a:t>Contribute towards a Circular Economy through Waste Management and Resource Recovery</a:t>
          </a:r>
          <a:r>
            <a:rPr lang="en-AU" sz="800" b="1">
              <a:effectLst/>
              <a:latin typeface="Calibri"/>
            </a:rPr>
            <a:t> </a:t>
          </a:r>
          <a:endParaRPr lang="en-AU" sz="800" b="1"/>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a:buFont typeface="Arial" panose="020B0604020202020204" pitchFamily="34" charset="0"/>
            <a:buChar char="•"/>
          </a:pPr>
          <a:r>
            <a:rPr lang="en-US" sz="700">
              <a:effectLst/>
              <a:latin typeface="Calibri"/>
              <a:ea typeface="Calibri" panose="020F0502020204030204" pitchFamily="34" charset="0"/>
              <a:cs typeface="Calibri"/>
            </a:rPr>
            <a:t>1.1 </a:t>
          </a:r>
          <a:r>
            <a:rPr lang="en-AU" sz="700">
              <a:effectLst/>
            </a:rPr>
            <a:t>Increase the quality of material sent to recycling facilities for processing.</a:t>
          </a:r>
          <a:endParaRPr lang="en-AU" sz="700"/>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en-AU" sz="800" b="1">
              <a:effectLst/>
            </a:rPr>
            <a:t>Conserve Enhance and Restore the Natural Environment</a:t>
          </a:r>
          <a:endParaRPr lang="en-AU" sz="800" b="1"/>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US" sz="700">
              <a:effectLst/>
              <a:latin typeface="Calibri"/>
              <a:ea typeface="Calibri" panose="020F0502020204030204" pitchFamily="34" charset="0"/>
              <a:cs typeface="Calibri"/>
            </a:rPr>
            <a:t>2.1 </a:t>
          </a:r>
          <a:r>
            <a:rPr lang="en-AU" sz="700">
              <a:effectLst/>
            </a:rPr>
            <a:t>Identify, conserve, enhance and restore the ecological values of Casey’s Natural Environment particularly habitats of native plants and animals.</a:t>
          </a:r>
          <a:endParaRPr lang="en-AU" sz="700"/>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a:r>
            <a:rPr lang="en-US" sz="700">
              <a:effectLst/>
              <a:latin typeface="Calibri"/>
              <a:ea typeface="Calibri" panose="020F0502020204030204" pitchFamily="34" charset="0"/>
              <a:cs typeface="Calibri"/>
            </a:rPr>
            <a:t>1.2 </a:t>
          </a:r>
          <a:r>
            <a:rPr lang="en-AU" sz="700">
              <a:effectLst/>
            </a:rPr>
            <a:t>Facilitate establishment of an Advanced Waste Processing facility in Southeast Melbourne</a:t>
          </a:r>
          <a:endParaRPr lang="en-AU" sz="700"/>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a:r>
            <a:rPr lang="en-AU" sz="700">
              <a:effectLst/>
            </a:rPr>
            <a:t>1.3 Facilitate roll out of Recycling Victoria’s Kerbside Reform program.</a:t>
          </a:r>
          <a:endParaRPr lang="en-AU" sz="700"/>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US" sz="700">
              <a:effectLst/>
              <a:latin typeface="Calibri"/>
              <a:ea typeface="Calibri" panose="020F0502020204030204" pitchFamily="34" charset="0"/>
              <a:cs typeface="Calibri"/>
            </a:rPr>
            <a:t>2.2 </a:t>
          </a:r>
          <a:r>
            <a:rPr lang="en-AU" sz="700">
              <a:effectLst/>
            </a:rPr>
            <a:t>Increase canopy cover to contribute to a net gain in Casey.</a:t>
          </a:r>
          <a:endParaRPr lang="en-AU" sz="700"/>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US" sz="700">
              <a:effectLst/>
              <a:latin typeface="Calibri"/>
              <a:ea typeface="Calibri" panose="020F0502020204030204" pitchFamily="34" charset="0"/>
              <a:cs typeface="Calibri"/>
            </a:rPr>
            <a:t>2.3 </a:t>
          </a:r>
          <a:r>
            <a:rPr lang="en-AU" sz="700">
              <a:effectLst/>
            </a:rPr>
            <a:t>Empower the community to partner in biodiversity conservation and restoration initiatives.</a:t>
          </a:r>
          <a:endParaRPr lang="en-AU" sz="700"/>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pPr rtl="0"/>
          <a:r>
            <a:rPr lang="en-AU" sz="800" b="1">
              <a:effectLst/>
            </a:rPr>
            <a:t>Become a Climate Ready City Through Mitigation and Adaptation</a:t>
          </a:r>
          <a:r>
            <a:rPr lang="en-AU" sz="800" b="1">
              <a:effectLst/>
              <a:latin typeface="Calibri"/>
            </a:rPr>
            <a:t> </a:t>
          </a:r>
          <a:endParaRPr lang="en-AU" sz="800" b="1"/>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US" sz="700">
              <a:effectLst/>
              <a:latin typeface="Calibri"/>
              <a:ea typeface="Calibri" panose="020F0502020204030204" pitchFamily="34" charset="0"/>
              <a:cs typeface="Calibri"/>
            </a:rPr>
            <a:t>3.1 </a:t>
          </a:r>
          <a:r>
            <a:rPr lang="en-AU" sz="700">
              <a:effectLst/>
            </a:rPr>
            <a:t>Improve Energy Efficiency and increase the use of Renewable Energy Sources to mitigate Climate Change.</a:t>
          </a:r>
          <a:endParaRPr lang="en-AU" sz="700"/>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rtl="0"/>
          <a:r>
            <a:rPr lang="en-US" sz="700">
              <a:effectLst/>
              <a:latin typeface="Calibri"/>
              <a:ea typeface="Calibri" panose="020F0502020204030204" pitchFamily="34" charset="0"/>
              <a:cs typeface="Calibri"/>
            </a:rPr>
            <a:t>3.2 </a:t>
          </a:r>
          <a:r>
            <a:rPr lang="en-AU" sz="700">
              <a:effectLst/>
            </a:rPr>
            <a:t>Engage, Advocate and Empower the Community to reduce Carbon Emissions and Energy Consumption.</a:t>
          </a:r>
          <a:r>
            <a:rPr lang="en-AU" sz="700">
              <a:effectLst/>
              <a:latin typeface="Calibri"/>
            </a:rPr>
            <a:t> </a:t>
          </a:r>
          <a:endParaRPr lang="en-AU" sz="700"/>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US" sz="700">
              <a:effectLst/>
              <a:latin typeface="Calibri"/>
              <a:ea typeface="Calibri" panose="020F0502020204030204" pitchFamily="34" charset="0"/>
              <a:cs typeface="Calibri"/>
            </a:rPr>
            <a:t>3.3 </a:t>
          </a:r>
          <a:r>
            <a:rPr lang="en-AU" sz="700">
              <a:effectLst/>
            </a:rPr>
            <a:t>Create an adaptive and resilient municipality which is responsive to a changing climate.</a:t>
          </a:r>
        </a:p>
        <a:p>
          <a:pPr algn="l"/>
          <a:endParaRPr lang="en-AU" sz="700"/>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66082CBE-E392-459D-8EE3-2DB7A4857508}">
      <dgm:prSet phldrT="[Text]" custT="1"/>
      <dgm:spPr/>
      <dgm:t>
        <a:bodyPr/>
        <a:lstStyle/>
        <a:p>
          <a:pPr rtl="0"/>
          <a:r>
            <a:rPr lang="en-AU" sz="800" b="1">
              <a:effectLst/>
            </a:rPr>
            <a:t>Create a Water</a:t>
          </a:r>
          <a:r>
            <a:rPr lang="en-AU" sz="800" b="1">
              <a:effectLst/>
              <a:latin typeface="Calibri"/>
            </a:rPr>
            <a:t> </a:t>
          </a:r>
          <a:endParaRPr lang="en-AU" sz="800" b="1">
            <a:effectLst/>
          </a:endParaRPr>
        </a:p>
        <a:p>
          <a:r>
            <a:rPr lang="en-AU" sz="800" b="1">
              <a:effectLst/>
            </a:rPr>
            <a:t>Efficient City</a:t>
          </a:r>
          <a:endParaRPr lang="en-AU" sz="800" b="1"/>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dgm:spPr/>
      <dgm:t>
        <a:bodyPr/>
        <a:lstStyle/>
        <a:p>
          <a:pPr algn="l"/>
          <a:r>
            <a:rPr lang="en-US">
              <a:effectLst/>
              <a:latin typeface="Calibri"/>
              <a:ea typeface="Calibri" panose="020F0502020204030204" pitchFamily="34" charset="0"/>
              <a:cs typeface="Calibri"/>
            </a:rPr>
            <a:t>4.1 </a:t>
          </a:r>
          <a:r>
            <a:rPr lang="en-AU">
              <a:effectLst/>
            </a:rPr>
            <a:t>Improve water efficiency and increase the amount of water that is recovered for reuse and recycling.</a:t>
          </a:r>
          <a:endParaRPr lang="en-AU"/>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dgm:spPr/>
      <dgm:t>
        <a:bodyPr/>
        <a:lstStyle/>
        <a:p>
          <a:pPr algn="l"/>
          <a:r>
            <a:rPr lang="en-US">
              <a:effectLst/>
              <a:latin typeface="Calibri"/>
              <a:ea typeface="Calibri" panose="020F0502020204030204" pitchFamily="34" charset="0"/>
              <a:cs typeface="Calibri"/>
            </a:rPr>
            <a:t>4.2 </a:t>
          </a:r>
          <a:r>
            <a:rPr lang="en-AU">
              <a:effectLst/>
            </a:rPr>
            <a:t>Reduce the amount and improve the quality of stormwater entering Port Phillip and Western Port Bay.</a:t>
          </a:r>
          <a:endParaRPr lang="en-AU"/>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dgm:spPr/>
      <dgm:t>
        <a:bodyPr/>
        <a:lstStyle/>
        <a:p>
          <a:pPr algn="l"/>
          <a:r>
            <a:rPr lang="en-US">
              <a:effectLst/>
              <a:latin typeface="Calibri"/>
              <a:ea typeface="Calibri" panose="020F0502020204030204" pitchFamily="34" charset="0"/>
              <a:cs typeface="Calibri"/>
            </a:rPr>
            <a:t>4.3 </a:t>
          </a:r>
          <a:r>
            <a:rPr lang="en-AU">
              <a:effectLst/>
            </a:rPr>
            <a:t>Facilitate establishment of a South East regional integrated recycled water pipeline for the region.</a:t>
          </a:r>
          <a:endParaRPr lang="en-AU"/>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8EA4CAF2-AFB5-4AAD-970C-127D7F18AE29}">
      <dgm:prSet phldrT="[Text]" custT="1"/>
      <dgm:spPr/>
      <dgm:t>
        <a:bodyPr/>
        <a:lstStyle/>
        <a:p>
          <a:pPr algn="l" rtl="0">
            <a:buFont typeface="Symbol" panose="05050102010706020507" pitchFamily="18" charset="2"/>
            <a:buChar char=""/>
          </a:pPr>
          <a:r>
            <a:rPr lang="en-AU" sz="700">
              <a:effectLst/>
            </a:rPr>
            <a:t>1.4 Reduce Councils Corporate Waste, Improve Resource Recovery and increase use of recycled products.</a:t>
          </a:r>
          <a:r>
            <a:rPr lang="en-AU" sz="700">
              <a:effectLst/>
              <a:latin typeface="Calibri"/>
            </a:rPr>
            <a:t> </a:t>
          </a:r>
          <a:endParaRPr lang="en-AU" sz="700"/>
        </a:p>
      </dgm:t>
    </dgm:pt>
    <dgm:pt modelId="{63FA22F9-1D52-4259-9E24-2D861DE260C8}" type="parTrans" cxnId="{118523C4-6CDF-43D2-B863-C533CAE24784}">
      <dgm:prSet/>
      <dgm:spPr/>
      <dgm:t>
        <a:bodyPr/>
        <a:lstStyle/>
        <a:p>
          <a:endParaRPr lang="en-AU"/>
        </a:p>
      </dgm:t>
    </dgm:pt>
    <dgm:pt modelId="{3EE94F7F-9FDB-4FE8-B316-B89B49915297}" type="sibTrans" cxnId="{118523C4-6CDF-43D2-B863-C533CAE24784}">
      <dgm:prSet/>
      <dgm:spPr/>
      <dgm:t>
        <a:bodyPr/>
        <a:lstStyle/>
        <a:p>
          <a:endParaRPr lang="en-AU"/>
        </a:p>
      </dgm:t>
    </dgm:pt>
    <dgm:pt modelId="{3B179391-5558-4466-8F8D-555B772CA454}">
      <dgm:prSet phldrT="[Text]" custT="1"/>
      <dgm:spPr/>
      <dgm:t>
        <a:bodyPr/>
        <a:lstStyle/>
        <a:p>
          <a:pPr algn="l">
            <a:buFont typeface="Symbol" panose="05050102010706020507" pitchFamily="18" charset="2"/>
            <a:buChar char=""/>
          </a:pPr>
          <a:r>
            <a:rPr lang="en-AU" sz="700">
              <a:effectLst/>
            </a:rPr>
            <a:t>2.4 Involve traditional owner groups in the management of Casey’s Natural Environment to ensure traditional land management practices and values of Aboriginal people are embedded.</a:t>
          </a:r>
          <a:endParaRPr lang="en-AU" sz="700"/>
        </a:p>
      </dgm:t>
    </dgm:pt>
    <dgm:pt modelId="{F633C37E-82B0-4CB4-BB13-D9505C18D902}" type="parTrans" cxnId="{0563A0C8-912E-453E-8639-B956C7688BE6}">
      <dgm:prSet/>
      <dgm:spPr/>
      <dgm:t>
        <a:bodyPr/>
        <a:lstStyle/>
        <a:p>
          <a:endParaRPr lang="en-AU"/>
        </a:p>
      </dgm:t>
    </dgm:pt>
    <dgm:pt modelId="{EF9BC9AA-081A-406D-ACC1-0EFA7E72AE55}" type="sibTrans" cxnId="{0563A0C8-912E-453E-8639-B956C7688BE6}">
      <dgm:prSet/>
      <dgm:spPr/>
      <dgm:t>
        <a:bodyPr/>
        <a:lstStyle/>
        <a:p>
          <a:endParaRPr lang="en-AU"/>
        </a:p>
      </dgm:t>
    </dgm:pt>
    <dgm:pt modelId="{33AEBBC3-5779-4708-824B-08E7E39E4E56}">
      <dgm:prSet phldrT="[Text]" custT="1"/>
      <dgm:spPr/>
      <dgm:t>
        <a:bodyPr/>
        <a:lstStyle/>
        <a:p>
          <a:pPr algn="ctr"/>
          <a:r>
            <a:rPr lang="en-AU" sz="800" b="1">
              <a:effectLst/>
            </a:rPr>
            <a:t>Enhance People Capability and Internal Processes</a:t>
          </a:r>
          <a:endParaRPr lang="en-AU" sz="800" b="1"/>
        </a:p>
      </dgm:t>
    </dgm:pt>
    <dgm:pt modelId="{D4978D43-59A9-4603-8845-6B986463D3A9}" type="parTrans" cxnId="{21D2E259-B1BE-4432-97D3-37F002D50537}">
      <dgm:prSet/>
      <dgm:spPr/>
      <dgm:t>
        <a:bodyPr/>
        <a:lstStyle/>
        <a:p>
          <a:endParaRPr lang="en-AU"/>
        </a:p>
      </dgm:t>
    </dgm:pt>
    <dgm:pt modelId="{7B4D246D-B8DD-4A29-B39B-8E95C5CBCE8E}" type="sibTrans" cxnId="{21D2E259-B1BE-4432-97D3-37F002D50537}">
      <dgm:prSet/>
      <dgm:spPr/>
      <dgm:t>
        <a:bodyPr/>
        <a:lstStyle/>
        <a:p>
          <a:endParaRPr lang="en-AU"/>
        </a:p>
      </dgm:t>
    </dgm:pt>
    <dgm:pt modelId="{F9064977-AE1E-47CF-AA2B-AB2BBB03630E}">
      <dgm:prSet phldrT="[Text]" custT="1"/>
      <dgm:spPr/>
      <dgm:t>
        <a:bodyPr/>
        <a:lstStyle/>
        <a:p>
          <a:pPr algn="l">
            <a:buFont typeface="Symbol" panose="05050102010706020507" pitchFamily="18" charset="2"/>
            <a:buChar char=""/>
          </a:pPr>
          <a:r>
            <a:rPr lang="en-AU" sz="700">
              <a:effectLst/>
            </a:rPr>
            <a:t>5.1 Build Organisation Capacity in Environmental Sustainability and Climate Change.</a:t>
          </a:r>
          <a:endParaRPr lang="en-AU" sz="700"/>
        </a:p>
      </dgm:t>
    </dgm:pt>
    <dgm:pt modelId="{7C3B0B69-6B0B-4181-AE8C-983BF91EA9CE}" type="parTrans" cxnId="{15F47268-CF1F-474F-9B13-0B1F2BD0555C}">
      <dgm:prSet/>
      <dgm:spPr/>
      <dgm:t>
        <a:bodyPr/>
        <a:lstStyle/>
        <a:p>
          <a:endParaRPr lang="en-AU"/>
        </a:p>
      </dgm:t>
    </dgm:pt>
    <dgm:pt modelId="{C8D70E57-B93D-4A54-8A08-8CBCD1A85020}" type="sibTrans" cxnId="{15F47268-CF1F-474F-9B13-0B1F2BD0555C}">
      <dgm:prSet/>
      <dgm:spPr/>
      <dgm:t>
        <a:bodyPr/>
        <a:lstStyle/>
        <a:p>
          <a:endParaRPr lang="en-AU"/>
        </a:p>
      </dgm:t>
    </dgm:pt>
    <dgm:pt modelId="{35146A1D-6CB2-4989-9C64-F15B6E1D61D2}">
      <dgm:prSet phldrT="[Text]" custT="1"/>
      <dgm:spPr/>
      <dgm:t>
        <a:bodyPr/>
        <a:lstStyle/>
        <a:p>
          <a:pPr algn="l">
            <a:buFont typeface="Symbol" panose="05050102010706020507" pitchFamily="18" charset="2"/>
            <a:buChar char=""/>
          </a:pPr>
          <a:r>
            <a:rPr lang="en-AU" sz="700">
              <a:effectLst/>
            </a:rPr>
            <a:t>5.2 Improve Sustainable Procurement of Goods and Services.</a:t>
          </a:r>
          <a:endParaRPr lang="en-AU" sz="700"/>
        </a:p>
      </dgm:t>
    </dgm:pt>
    <dgm:pt modelId="{0BA6DC33-2C2F-42FA-8973-3AF56C605E2A}" type="parTrans" cxnId="{49B270DB-0BD4-4D9C-91B4-5D8CED7C8536}">
      <dgm:prSet/>
      <dgm:spPr/>
      <dgm:t>
        <a:bodyPr/>
        <a:lstStyle/>
        <a:p>
          <a:endParaRPr lang="en-AU"/>
        </a:p>
      </dgm:t>
    </dgm:pt>
    <dgm:pt modelId="{B85B217A-BA87-4D9C-B097-BC5582795D89}" type="sibTrans" cxnId="{49B270DB-0BD4-4D9C-91B4-5D8CED7C8536}">
      <dgm:prSet/>
      <dgm:spPr/>
      <dgm:t>
        <a:bodyPr/>
        <a:lstStyle/>
        <a:p>
          <a:endParaRPr lang="en-AU"/>
        </a:p>
      </dgm:t>
    </dgm:pt>
    <dgm:pt modelId="{271D3888-302C-4DC3-8E2B-C8D10AE8702C}">
      <dgm:prSet phldrT="[Text]" custT="1"/>
      <dgm:spPr/>
      <dgm:t>
        <a:bodyPr/>
        <a:lstStyle/>
        <a:p>
          <a:pPr algn="l">
            <a:buFont typeface="Symbol" panose="05050102010706020507" pitchFamily="18" charset="2"/>
            <a:buChar char=""/>
          </a:pPr>
          <a:r>
            <a:rPr lang="en-AU" sz="700">
              <a:effectLst/>
            </a:rPr>
            <a:t>5.4 Monitor, Review and Improve ESD outcomes in Council’s built assets.</a:t>
          </a:r>
          <a:endParaRPr lang="en-AU" sz="700"/>
        </a:p>
      </dgm:t>
    </dgm:pt>
    <dgm:pt modelId="{2EE97DC9-FFCF-4534-8245-F671965A9AE5}" type="parTrans" cxnId="{40F96B06-C76C-4E91-9A1E-91F81FA9F1C2}">
      <dgm:prSet/>
      <dgm:spPr/>
      <dgm:t>
        <a:bodyPr/>
        <a:lstStyle/>
        <a:p>
          <a:endParaRPr lang="en-AU"/>
        </a:p>
      </dgm:t>
    </dgm:pt>
    <dgm:pt modelId="{AAEE6741-7EB8-4CAD-920A-D3FE1AB36DAB}" type="sibTrans" cxnId="{40F96B06-C76C-4E91-9A1E-91F81FA9F1C2}">
      <dgm:prSet/>
      <dgm:spPr/>
      <dgm:t>
        <a:bodyPr/>
        <a:lstStyle/>
        <a:p>
          <a:endParaRPr lang="en-AU"/>
        </a:p>
      </dgm:t>
    </dgm:pt>
    <dgm:pt modelId="{897F8CC6-471A-4D73-BF9F-A9562028BDCF}">
      <dgm:prSet phldrT="[Text]" custT="1"/>
      <dgm:spPr/>
      <dgm:t>
        <a:bodyPr/>
        <a:lstStyle/>
        <a:p>
          <a:pPr algn="l">
            <a:buFont typeface="Symbol" panose="05050102010706020507" pitchFamily="18" charset="2"/>
            <a:buChar char=""/>
          </a:pPr>
          <a:r>
            <a:rPr lang="en-AU" sz="700">
              <a:effectLst/>
            </a:rPr>
            <a:t>5.5 Coordinate compliance to environmental legislation and other requirements.</a:t>
          </a:r>
          <a:endParaRPr lang="en-AU" sz="700"/>
        </a:p>
      </dgm:t>
    </dgm:pt>
    <dgm:pt modelId="{39C45EDA-79A8-46C1-BD59-1EE1F2A5A06B}" type="parTrans" cxnId="{910E4AF2-78AB-46AE-ABF7-A751028D0799}">
      <dgm:prSet/>
      <dgm:spPr/>
      <dgm:t>
        <a:bodyPr/>
        <a:lstStyle/>
        <a:p>
          <a:endParaRPr lang="en-AU"/>
        </a:p>
      </dgm:t>
    </dgm:pt>
    <dgm:pt modelId="{0134C48E-CDE1-437E-A65F-89CB2665F74A}" type="sibTrans" cxnId="{910E4AF2-78AB-46AE-ABF7-A751028D0799}">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74386" custScaleY="116189" custLinFactNeighborX="-375" custLinFactNeighborY="-1494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8"/>
      <dgm:spPr/>
    </dgm:pt>
    <dgm:pt modelId="{79B04F3A-93F5-4C1F-81FE-AD316775360D}" type="pres">
      <dgm:prSet presAssocID="{63D0A4F4-D799-410A-9A5A-BEF688197652}" presName="childText" presStyleLbl="bgAcc1" presStyleIdx="0" presStyleCnt="18" custScaleX="149370" custScaleY="108328">
        <dgm:presLayoutVars>
          <dgm:bulletEnabled val="1"/>
        </dgm:presLayoutVars>
      </dgm:prSet>
      <dgm:spPr/>
    </dgm:pt>
    <dgm:pt modelId="{F6C89242-AAFE-493D-9F10-93D5A1DDD7BF}" type="pres">
      <dgm:prSet presAssocID="{76B19F45-1F54-4E8F-B438-02617CB12C35}" presName="Name13" presStyleLbl="parChTrans1D2" presStyleIdx="1" presStyleCnt="18"/>
      <dgm:spPr/>
    </dgm:pt>
    <dgm:pt modelId="{D90C0EF4-CDA0-4707-84EE-725EBC135353}" type="pres">
      <dgm:prSet presAssocID="{61D5CBAD-99A2-4277-B932-4D8AE3AB68FF}" presName="childText" presStyleLbl="bgAcc1" presStyleIdx="1" presStyleCnt="18" custScaleX="144348" custScaleY="126522">
        <dgm:presLayoutVars>
          <dgm:bulletEnabled val="1"/>
        </dgm:presLayoutVars>
      </dgm:prSet>
      <dgm:spPr/>
    </dgm:pt>
    <dgm:pt modelId="{1D442257-A924-45DF-A11B-167F89EC76FB}" type="pres">
      <dgm:prSet presAssocID="{75DAE9C5-BBE1-4FD3-ADEB-59714C923FEB}" presName="Name13" presStyleLbl="parChTrans1D2" presStyleIdx="2" presStyleCnt="18"/>
      <dgm:spPr/>
    </dgm:pt>
    <dgm:pt modelId="{58D8B7E2-E3A8-4B44-9C48-5E317CC7DB72}" type="pres">
      <dgm:prSet presAssocID="{CA09636C-7F22-41BE-9E59-62C63BF41D32}" presName="childText" presStyleLbl="bgAcc1" presStyleIdx="2" presStyleCnt="18" custScaleX="146030" custScaleY="92282">
        <dgm:presLayoutVars>
          <dgm:bulletEnabled val="1"/>
        </dgm:presLayoutVars>
      </dgm:prSet>
      <dgm:spPr/>
    </dgm:pt>
    <dgm:pt modelId="{6A9AC68A-B6BF-45A0-9069-1C419D93FBBD}" type="pres">
      <dgm:prSet presAssocID="{63FA22F9-1D52-4259-9E24-2D861DE260C8}" presName="Name13" presStyleLbl="parChTrans1D2" presStyleIdx="3" presStyleCnt="18"/>
      <dgm:spPr/>
    </dgm:pt>
    <dgm:pt modelId="{7855C1DA-647E-43E4-A0E8-CAA0AA4BA514}" type="pres">
      <dgm:prSet presAssocID="{8EA4CAF2-AFB5-4AAD-970C-127D7F18AE29}" presName="childText" presStyleLbl="bgAcc1" presStyleIdx="3" presStyleCnt="18" custScaleX="147403" custScaleY="11909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141324" custScaleY="108722" custLinFactNeighborX="-3106" custLinFactNeighborY="-13373"/>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4" presStyleCnt="18"/>
      <dgm:spPr/>
    </dgm:pt>
    <dgm:pt modelId="{3493852A-3918-4CBF-A909-FEAD4E51EF11}" type="pres">
      <dgm:prSet presAssocID="{7B42BAF5-D05D-4F75-AC6C-34F1B55324C8}" presName="childText" presStyleLbl="bgAcc1" presStyleIdx="4" presStyleCnt="18" custScaleX="160807" custScaleY="166755">
        <dgm:presLayoutVars>
          <dgm:bulletEnabled val="1"/>
        </dgm:presLayoutVars>
      </dgm:prSet>
      <dgm:spPr/>
    </dgm:pt>
    <dgm:pt modelId="{F36FFD2C-0EFF-4A48-81CE-167303AA2739}" type="pres">
      <dgm:prSet presAssocID="{BB40EC09-1031-4EB6-AEE9-8BC3EB8F47FA}" presName="Name13" presStyleLbl="parChTrans1D2" presStyleIdx="5" presStyleCnt="18"/>
      <dgm:spPr/>
    </dgm:pt>
    <dgm:pt modelId="{9436352B-A3D5-4693-92AD-F5BCEE23D5DC}" type="pres">
      <dgm:prSet presAssocID="{CF4F6BD8-3C59-4A18-A737-747AC34890D2}" presName="childText" presStyleLbl="bgAcc1" presStyleIdx="5" presStyleCnt="18" custScaleX="164701" custScaleY="114401">
        <dgm:presLayoutVars>
          <dgm:bulletEnabled val="1"/>
        </dgm:presLayoutVars>
      </dgm:prSet>
      <dgm:spPr/>
    </dgm:pt>
    <dgm:pt modelId="{DCB71082-82FD-4BC1-A118-8D5B1F93BEAB}" type="pres">
      <dgm:prSet presAssocID="{B22C7F41-5CE2-4CB0-BE3D-87B01C2FBD2E}" presName="Name13" presStyleLbl="parChTrans1D2" presStyleIdx="6" presStyleCnt="18"/>
      <dgm:spPr/>
    </dgm:pt>
    <dgm:pt modelId="{9693BA54-D358-4DDC-89DF-34E6F8FEB8CF}" type="pres">
      <dgm:prSet presAssocID="{4DBB9683-C536-4F03-B900-E8CEA53DF7BC}" presName="childText" presStyleLbl="bgAcc1" presStyleIdx="6" presStyleCnt="18" custScaleX="167414" custScaleY="117980">
        <dgm:presLayoutVars>
          <dgm:bulletEnabled val="1"/>
        </dgm:presLayoutVars>
      </dgm:prSet>
      <dgm:spPr/>
    </dgm:pt>
    <dgm:pt modelId="{B21C7327-1774-433F-9689-6B1EE68352AF}" type="pres">
      <dgm:prSet presAssocID="{F633C37E-82B0-4CB4-BB13-D9505C18D902}" presName="Name13" presStyleLbl="parChTrans1D2" presStyleIdx="7" presStyleCnt="18"/>
      <dgm:spPr/>
    </dgm:pt>
    <dgm:pt modelId="{9E122446-757C-4274-ABD4-D7BE63654217}" type="pres">
      <dgm:prSet presAssocID="{3B179391-5558-4466-8F8D-555B772CA454}" presName="childText" presStyleLbl="bgAcc1" presStyleIdx="7" presStyleCnt="18" custScaleX="162126" custScaleY="183747">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154679" custScaleY="113951" custLinFactNeighborX="2452" custLinFactNeighborY="-11520"/>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8" presStyleCnt="18"/>
      <dgm:spPr/>
    </dgm:pt>
    <dgm:pt modelId="{F4E0CA0D-11CB-4BE8-9183-9D427CE7E325}" type="pres">
      <dgm:prSet presAssocID="{C13F083C-A95B-41AA-85E2-578D3CFC3332}" presName="childText" presStyleLbl="bgAcc1" presStyleIdx="8" presStyleCnt="18" custScaleX="151704" custScaleY="132656">
        <dgm:presLayoutVars>
          <dgm:bulletEnabled val="1"/>
        </dgm:presLayoutVars>
      </dgm:prSet>
      <dgm:spPr/>
    </dgm:pt>
    <dgm:pt modelId="{67598C4F-FB10-4EFE-AFD5-3DC90E91EC70}" type="pres">
      <dgm:prSet presAssocID="{2BBD62AB-2FAC-4E5E-B691-165FBAE6E632}" presName="Name13" presStyleLbl="parChTrans1D2" presStyleIdx="9" presStyleCnt="18"/>
      <dgm:spPr/>
    </dgm:pt>
    <dgm:pt modelId="{54FEA440-25B3-4BC2-A9FE-E45C820E28A6}" type="pres">
      <dgm:prSet presAssocID="{29E8233D-FDF3-44F2-998A-DF72FBCA9E7F}" presName="childText" presStyleLbl="bgAcc1" presStyleIdx="9" presStyleCnt="18" custScaleX="159051" custScaleY="134174">
        <dgm:presLayoutVars>
          <dgm:bulletEnabled val="1"/>
        </dgm:presLayoutVars>
      </dgm:prSet>
      <dgm:spPr/>
    </dgm:pt>
    <dgm:pt modelId="{E96E91F2-45C5-4C6F-B83D-68F7E7D0C19C}" type="pres">
      <dgm:prSet presAssocID="{08C159A9-7F95-4CD6-BBD3-7653611DF637}" presName="Name13" presStyleLbl="parChTrans1D2" presStyleIdx="10" presStyleCnt="18"/>
      <dgm:spPr/>
    </dgm:pt>
    <dgm:pt modelId="{0C464BB0-5E5D-4CA1-8360-926242837361}" type="pres">
      <dgm:prSet presAssocID="{6545FFC8-D6ED-4745-804E-71C09432635D}" presName="childText" presStyleLbl="bgAcc1" presStyleIdx="10" presStyleCnt="18" custScaleX="158336" custScaleY="142576">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138315" custScaleY="110128" custLinFactNeighborX="306" custLinFactNeighborY="-12969"/>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1" presStyleCnt="18"/>
      <dgm:spPr/>
    </dgm:pt>
    <dgm:pt modelId="{0602F1AD-273D-41FE-9400-0E9ACFDB050E}" type="pres">
      <dgm:prSet presAssocID="{2D413BD3-04DE-4F5E-9679-4D335DE47976}" presName="childText" presStyleLbl="bgAcc1" presStyleIdx="11" presStyleCnt="18" custScaleX="135521" custScaleY="163909">
        <dgm:presLayoutVars>
          <dgm:bulletEnabled val="1"/>
        </dgm:presLayoutVars>
      </dgm:prSet>
      <dgm:spPr/>
    </dgm:pt>
    <dgm:pt modelId="{A9095F55-5DC0-4122-B5B7-65849DE3087F}" type="pres">
      <dgm:prSet presAssocID="{03A3C41D-2A52-4AD6-865A-F63D0EAB01F7}" presName="Name13" presStyleLbl="parChTrans1D2" presStyleIdx="12" presStyleCnt="18"/>
      <dgm:spPr/>
    </dgm:pt>
    <dgm:pt modelId="{8DEFAB2B-8225-4C0A-ABF0-B99C91493608}" type="pres">
      <dgm:prSet presAssocID="{76CEDD40-B011-4C28-97F1-7BCAD8476D39}" presName="childText" presStyleLbl="bgAcc1" presStyleIdx="12" presStyleCnt="18" custScaleX="144828" custScaleY="153322">
        <dgm:presLayoutVars>
          <dgm:bulletEnabled val="1"/>
        </dgm:presLayoutVars>
      </dgm:prSet>
      <dgm:spPr/>
    </dgm:pt>
    <dgm:pt modelId="{EB6EBD5A-C704-45D5-BFDC-89AF46D361D4}" type="pres">
      <dgm:prSet presAssocID="{F7ED5B27-8CD7-4411-82E3-6656E08A8F43}" presName="Name13" presStyleLbl="parChTrans1D2" presStyleIdx="13" presStyleCnt="18"/>
      <dgm:spPr/>
    </dgm:pt>
    <dgm:pt modelId="{09D4ABF1-C5EC-4A00-A5B0-0F080255E5E8}" type="pres">
      <dgm:prSet presAssocID="{A8F64390-EED8-46EE-84FD-8F67FD807A44}" presName="childText" presStyleLbl="bgAcc1" presStyleIdx="13" presStyleCnt="18" custScaleX="145832" custScaleY="143349">
        <dgm:presLayoutVars>
          <dgm:bulletEnabled val="1"/>
        </dgm:presLayoutVars>
      </dgm:prSet>
      <dgm:spPr/>
    </dgm:pt>
    <dgm:pt modelId="{1D68C38F-3D1B-431E-A7B6-AED0D0F2F2BB}" type="pres">
      <dgm:prSet presAssocID="{33AEBBC3-5779-4708-824B-08E7E39E4E56}" presName="root" presStyleCnt="0"/>
      <dgm:spPr/>
    </dgm:pt>
    <dgm:pt modelId="{737B9CD5-FCC0-4EFC-A649-52916CE490B7}" type="pres">
      <dgm:prSet presAssocID="{33AEBBC3-5779-4708-824B-08E7E39E4E56}" presName="rootComposite" presStyleCnt="0"/>
      <dgm:spPr/>
    </dgm:pt>
    <dgm:pt modelId="{1ED4CA4A-704F-4CA0-84BB-51648B96CBBA}" type="pres">
      <dgm:prSet presAssocID="{33AEBBC3-5779-4708-824B-08E7E39E4E56}" presName="rootText" presStyleLbl="node1" presStyleIdx="4" presStyleCnt="5" custScaleX="136059" custScaleY="103109"/>
      <dgm:spPr/>
    </dgm:pt>
    <dgm:pt modelId="{02D9DCBD-F283-4B18-8520-3C095AD577E4}" type="pres">
      <dgm:prSet presAssocID="{33AEBBC3-5779-4708-824B-08E7E39E4E56}" presName="rootConnector" presStyleLbl="node1" presStyleIdx="4" presStyleCnt="5"/>
      <dgm:spPr/>
    </dgm:pt>
    <dgm:pt modelId="{14B37993-3C31-4370-82B5-8ABC699C4762}" type="pres">
      <dgm:prSet presAssocID="{33AEBBC3-5779-4708-824B-08E7E39E4E56}" presName="childShape" presStyleCnt="0"/>
      <dgm:spPr/>
    </dgm:pt>
    <dgm:pt modelId="{34C67E31-352C-4F8A-BC70-5C83D16E4B1A}" type="pres">
      <dgm:prSet presAssocID="{7C3B0B69-6B0B-4181-AE8C-983BF91EA9CE}" presName="Name13" presStyleLbl="parChTrans1D2" presStyleIdx="14" presStyleCnt="18"/>
      <dgm:spPr/>
    </dgm:pt>
    <dgm:pt modelId="{94272E66-02B6-4922-BF8F-E802FA938B58}" type="pres">
      <dgm:prSet presAssocID="{F9064977-AE1E-47CF-AA2B-AB2BBB03630E}" presName="childText" presStyleLbl="bgAcc1" presStyleIdx="14" presStyleCnt="18" custScaleX="126516" custScaleY="132649">
        <dgm:presLayoutVars>
          <dgm:bulletEnabled val="1"/>
        </dgm:presLayoutVars>
      </dgm:prSet>
      <dgm:spPr/>
    </dgm:pt>
    <dgm:pt modelId="{BFF70F69-8331-4DD0-A11B-724FD02F9781}" type="pres">
      <dgm:prSet presAssocID="{0BA6DC33-2C2F-42FA-8973-3AF56C605E2A}" presName="Name13" presStyleLbl="parChTrans1D2" presStyleIdx="15" presStyleCnt="18"/>
      <dgm:spPr/>
    </dgm:pt>
    <dgm:pt modelId="{F934C5FA-E869-459A-B1B1-10952BCECF3F}" type="pres">
      <dgm:prSet presAssocID="{35146A1D-6CB2-4989-9C64-F15B6E1D61D2}" presName="childText" presStyleLbl="bgAcc1" presStyleIdx="15" presStyleCnt="18" custScaleX="130160">
        <dgm:presLayoutVars>
          <dgm:bulletEnabled val="1"/>
        </dgm:presLayoutVars>
      </dgm:prSet>
      <dgm:spPr/>
    </dgm:pt>
    <dgm:pt modelId="{51E68C23-74B0-45EA-9F9B-BDFF5D441FF9}" type="pres">
      <dgm:prSet presAssocID="{2EE97DC9-FFCF-4534-8245-F671965A9AE5}" presName="Name13" presStyleLbl="parChTrans1D2" presStyleIdx="16" presStyleCnt="18"/>
      <dgm:spPr/>
    </dgm:pt>
    <dgm:pt modelId="{FE5F68FE-3E92-446B-A7DD-774B1274E41C}" type="pres">
      <dgm:prSet presAssocID="{271D3888-302C-4DC3-8E2B-C8D10AE8702C}" presName="childText" presStyleLbl="bgAcc1" presStyleIdx="16" presStyleCnt="18" custScaleX="143217">
        <dgm:presLayoutVars>
          <dgm:bulletEnabled val="1"/>
        </dgm:presLayoutVars>
      </dgm:prSet>
      <dgm:spPr/>
    </dgm:pt>
    <dgm:pt modelId="{7B5AB2A9-2636-473C-B790-0C6A649FAABB}" type="pres">
      <dgm:prSet presAssocID="{39C45EDA-79A8-46C1-BD59-1EE1F2A5A06B}" presName="Name13" presStyleLbl="parChTrans1D2" presStyleIdx="17" presStyleCnt="18"/>
      <dgm:spPr/>
    </dgm:pt>
    <dgm:pt modelId="{1EF3232B-1AF7-4DF2-B819-7EEA8B813116}" type="pres">
      <dgm:prSet presAssocID="{897F8CC6-471A-4D73-BF9F-A9562028BDCF}" presName="childText" presStyleLbl="bgAcc1" presStyleIdx="17" presStyleCnt="18" custScaleX="152484" custScaleY="87170">
        <dgm:presLayoutVars>
          <dgm:bulletEnabled val="1"/>
        </dgm:presLayoutVars>
      </dgm:prSet>
      <dgm:spPr/>
    </dgm:pt>
  </dgm:ptLst>
  <dgm:cxnLst>
    <dgm:cxn modelId="{D5E40301-FEDB-469F-840A-2566DAD0E745}" type="presOf" srcId="{03A3C41D-2A52-4AD6-865A-F63D0EAB01F7}" destId="{A9095F55-5DC0-4122-B5B7-65849DE3087F}" srcOrd="0" destOrd="0" presId="urn:microsoft.com/office/officeart/2005/8/layout/hierarchy3"/>
    <dgm:cxn modelId="{F1A73F01-F743-41A2-80D2-39DF6BEA60B4}" type="presOf" srcId="{39C45EDA-79A8-46C1-BD59-1EE1F2A5A06B}" destId="{7B5AB2A9-2636-473C-B790-0C6A649FAABB}" srcOrd="0" destOrd="0" presId="urn:microsoft.com/office/officeart/2005/8/layout/hierarchy3"/>
    <dgm:cxn modelId="{EE44A004-16B4-4D46-8F43-E32382021D60}" type="presOf" srcId="{6545FFC8-D6ED-4745-804E-71C09432635D}" destId="{0C464BB0-5E5D-4CA1-8360-926242837361}" srcOrd="0" destOrd="0" presId="urn:microsoft.com/office/officeart/2005/8/layout/hierarchy3"/>
    <dgm:cxn modelId="{40F96B06-C76C-4E91-9A1E-91F81FA9F1C2}" srcId="{33AEBBC3-5779-4708-824B-08E7E39E4E56}" destId="{271D3888-302C-4DC3-8E2B-C8D10AE8702C}" srcOrd="2" destOrd="0" parTransId="{2EE97DC9-FFCF-4534-8245-F671965A9AE5}" sibTransId="{AAEE6741-7EB8-4CAD-920A-D3FE1AB36DAB}"/>
    <dgm:cxn modelId="{D629F80B-E6AC-4512-A0E8-686C681D830A}" type="presOf" srcId="{897F8CC6-471A-4D73-BF9F-A9562028BDCF}" destId="{1EF3232B-1AF7-4DF2-B819-7EEA8B813116}" srcOrd="0" destOrd="0" presId="urn:microsoft.com/office/officeart/2005/8/layout/hierarchy3"/>
    <dgm:cxn modelId="{28624A11-17B8-46A4-8953-34D097164811}" type="presOf" srcId="{0BA6DC33-2C2F-42FA-8973-3AF56C605E2A}" destId="{BFF70F69-8331-4DD0-A11B-724FD02F9781}" srcOrd="0" destOrd="0" presId="urn:microsoft.com/office/officeart/2005/8/layout/hierarchy3"/>
    <dgm:cxn modelId="{B605D218-4B3E-4502-B466-81578771C7FE}" type="presOf" srcId="{F9064977-AE1E-47CF-AA2B-AB2BBB03630E}" destId="{94272E66-02B6-4922-BF8F-E802FA938B58}" srcOrd="0" destOrd="0" presId="urn:microsoft.com/office/officeart/2005/8/layout/hierarchy3"/>
    <dgm:cxn modelId="{16A1F619-FAFB-42A6-89FB-1D1BFE8E1842}" srcId="{C2095B14-7FD3-4636-B2F4-77B4747B10E8}" destId="{29E8233D-FDF3-44F2-998A-DF72FBCA9E7F}" srcOrd="1" destOrd="0" parTransId="{2BBD62AB-2FAC-4E5E-B691-165FBAE6E632}" sibTransId="{03F3D159-823C-4A90-94B5-AF855F6606E0}"/>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A03F6322-31B1-4F08-BF19-0630444149C4}" type="presOf" srcId="{271D3888-302C-4DC3-8E2B-C8D10AE8702C}" destId="{FE5F68FE-3E92-446B-A7DD-774B1274E41C}" srcOrd="0" destOrd="0" presId="urn:microsoft.com/office/officeart/2005/8/layout/hierarchy3"/>
    <dgm:cxn modelId="{6550A823-4D80-4A5F-88C1-CD345EF12C5C}" type="presOf" srcId="{C2095B14-7FD3-4636-B2F4-77B4747B10E8}" destId="{B8B64ED1-1856-4F1A-A746-BBA4E01C011E}" srcOrd="0" destOrd="0" presId="urn:microsoft.com/office/officeart/2005/8/layout/hierarchy3"/>
    <dgm:cxn modelId="{EA8D8F24-1343-43F8-BA3B-40DC319651D1}" type="presOf" srcId="{63FA22F9-1D52-4259-9E24-2D861DE260C8}" destId="{6A9AC68A-B6BF-45A0-9069-1C419D93FBBD}" srcOrd="0" destOrd="0" presId="urn:microsoft.com/office/officeart/2005/8/layout/hierarchy3"/>
    <dgm:cxn modelId="{4984DD26-82B9-4695-A3A8-85DC723486C0}" type="presOf" srcId="{B22C7F41-5CE2-4CB0-BE3D-87B01C2FBD2E}" destId="{DCB71082-82FD-4BC1-A118-8D5B1F93BEAB}" srcOrd="0" destOrd="0" presId="urn:microsoft.com/office/officeart/2005/8/layout/hierarchy3"/>
    <dgm:cxn modelId="{F3170529-EC86-4F68-A3E1-8CD3CF15D705}" type="presOf" srcId="{63D0A4F4-D799-410A-9A5A-BEF688197652}" destId="{79B04F3A-93F5-4C1F-81FE-AD316775360D}" srcOrd="0" destOrd="0" presId="urn:microsoft.com/office/officeart/2005/8/layout/hierarchy3"/>
    <dgm:cxn modelId="{E0C33C2A-D19F-40C4-BCE3-FDF8B129DD42}" type="presOf" srcId="{2D413BD3-04DE-4F5E-9679-4D335DE47976}" destId="{0602F1AD-273D-41FE-9400-0E9ACFDB050E}" srcOrd="0" destOrd="0" presId="urn:microsoft.com/office/officeart/2005/8/layout/hierarchy3"/>
    <dgm:cxn modelId="{03F62B36-9C8C-400C-94FD-D4D11C157EF1}" type="presOf" srcId="{F7ED5B27-8CD7-4411-82E3-6656E08A8F43}" destId="{EB6EBD5A-C704-45D5-BFDC-89AF46D361D4}" srcOrd="0" destOrd="0" presId="urn:microsoft.com/office/officeart/2005/8/layout/hierarchy3"/>
    <dgm:cxn modelId="{683CB85B-B23C-442B-949A-C67CEE7708DB}" type="presOf" srcId="{E41ACC00-7576-4EF9-A0D8-64F7F623443B}" destId="{151857D7-F14F-496D-93ED-3336F861BA10}" srcOrd="0" destOrd="0" presId="urn:microsoft.com/office/officeart/2005/8/layout/hierarchy3"/>
    <dgm:cxn modelId="{5C346F5E-66B7-4EBE-87E6-397EE30FFCA0}" type="presOf" srcId="{F633C37E-82B0-4CB4-BB13-D9505C18D902}" destId="{B21C7327-1774-433F-9689-6B1EE68352AF}"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6AFF6C63-326A-4F74-A3CE-08453A793FBA}" type="presOf" srcId="{66082CBE-E392-459D-8EE3-2DB7A4857508}" destId="{9B31FD2C-237E-4919-BEF7-EFBE4502D056}" srcOrd="0" destOrd="0" presId="urn:microsoft.com/office/officeart/2005/8/layout/hierarchy3"/>
    <dgm:cxn modelId="{9F866B44-CF7A-48C0-A163-8FE42298DA29}" type="presOf" srcId="{A8F64390-EED8-46EE-84FD-8F67FD807A44}" destId="{09D4ABF1-C5EC-4A00-A5B0-0F080255E5E8}" srcOrd="0" destOrd="0" presId="urn:microsoft.com/office/officeart/2005/8/layout/hierarchy3"/>
    <dgm:cxn modelId="{B2614968-B9A6-4726-983E-B8E22DBD495B}" type="presOf" srcId="{E41ACC00-7576-4EF9-A0D8-64F7F623443B}" destId="{616A679E-C9DE-4149-9CF1-5EED455FD6C1}" srcOrd="1" destOrd="0" presId="urn:microsoft.com/office/officeart/2005/8/layout/hierarchy3"/>
    <dgm:cxn modelId="{15F47268-CF1F-474F-9B13-0B1F2BD0555C}" srcId="{33AEBBC3-5779-4708-824B-08E7E39E4E56}" destId="{F9064977-AE1E-47CF-AA2B-AB2BBB03630E}" srcOrd="0" destOrd="0" parTransId="{7C3B0B69-6B0B-4181-AE8C-983BF91EA9CE}" sibTransId="{C8D70E57-B93D-4A54-8A08-8CBCD1A85020}"/>
    <dgm:cxn modelId="{6588B64A-BC14-43BC-BFA7-073A89467367}" type="presOf" srcId="{C13F083C-A95B-41AA-85E2-578D3CFC3332}" destId="{F4E0CA0D-11CB-4BE8-9183-9D427CE7E325}"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AF008B4F-15A7-4BBF-AE5A-07ECD532D7E5}" type="presOf" srcId="{2BBD62AB-2FAC-4E5E-B691-165FBAE6E632}" destId="{67598C4F-FB10-4EFE-AFD5-3DC90E91EC70}" srcOrd="0" destOrd="0" presId="urn:microsoft.com/office/officeart/2005/8/layout/hierarchy3"/>
    <dgm:cxn modelId="{DFF56F70-6C93-4750-B245-F277839906DC}" type="presOf" srcId="{29E8233D-FDF3-44F2-998A-DF72FBCA9E7F}" destId="{54FEA440-25B3-4BC2-A9FE-E45C820E28A6}" srcOrd="0" destOrd="0" presId="urn:microsoft.com/office/officeart/2005/8/layout/hierarchy3"/>
    <dgm:cxn modelId="{EB8F1954-AEC5-4DAA-B7BD-EAE7DA17E422}" type="presOf" srcId="{76CEDD40-B011-4C28-97F1-7BCAD8476D39}" destId="{8DEFAB2B-8225-4C0A-ABF0-B99C91493608}" srcOrd="0" destOrd="0" presId="urn:microsoft.com/office/officeart/2005/8/layout/hierarchy3"/>
    <dgm:cxn modelId="{77CA1E75-2772-47F3-9627-BF57FEC9BBE3}" type="presOf" srcId="{75DAE9C5-BBE1-4FD3-ADEB-59714C923FEB}" destId="{1D442257-A924-45DF-A11B-167F89EC76FB}" srcOrd="0" destOrd="0" presId="urn:microsoft.com/office/officeart/2005/8/layout/hierarchy3"/>
    <dgm:cxn modelId="{F3575477-65A2-441C-A8FE-BD95FD6F38B5}" srcId="{77A06F6F-5EB3-4222-B1A0-D0FD5CFAD428}" destId="{C2095B14-7FD3-4636-B2F4-77B4747B10E8}" srcOrd="2" destOrd="0" parTransId="{250BB5DE-2A96-4457-AD1F-4DE532780DAB}" sibTransId="{9D87D807-BD37-460A-83A8-B41D81D82155}"/>
    <dgm:cxn modelId="{87EEF377-D67A-4155-B856-3B559C5387BE}" type="presOf" srcId="{2EE97DC9-FFCF-4534-8245-F671965A9AE5}" destId="{51E68C23-74B0-45EA-9F9B-BDFF5D441FF9}"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21D2E259-B1BE-4432-97D3-37F002D50537}" srcId="{77A06F6F-5EB3-4222-B1A0-D0FD5CFAD428}" destId="{33AEBBC3-5779-4708-824B-08E7E39E4E56}" srcOrd="4" destOrd="0" parTransId="{D4978D43-59A9-4603-8845-6B986463D3A9}" sibTransId="{7B4D246D-B8DD-4A29-B39B-8E95C5CBCE8E}"/>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E045967C-7F47-4E47-84CC-092123A50EBC}" type="presOf" srcId="{BB40EC09-1031-4EB6-AEE9-8BC3EB8F47FA}" destId="{F36FFD2C-0EFF-4A48-81CE-167303AA2739}" srcOrd="0" destOrd="0" presId="urn:microsoft.com/office/officeart/2005/8/layout/hierarchy3"/>
    <dgm:cxn modelId="{5DAE6D81-3F26-4167-8CB2-D00FA28185C5}" type="presOf" srcId="{3A2F312E-6B79-4558-8940-38DCB77E554C}" destId="{3CFFCAF7-A584-4D5F-A059-9A51872B27AD}" srcOrd="0" destOrd="0" presId="urn:microsoft.com/office/officeart/2005/8/layout/hierarchy3"/>
    <dgm:cxn modelId="{DA0DDE81-A9CA-4305-A6EE-539E4A22B747}" type="presOf" srcId="{CA09636C-7F22-41BE-9E59-62C63BF41D32}" destId="{58D8B7E2-E3A8-4B44-9C48-5E317CC7DB72}"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89C5B58D-2752-45D2-960A-287F128F3F3E}" type="presOf" srcId="{33AEBBC3-5779-4708-824B-08E7E39E4E56}" destId="{1ED4CA4A-704F-4CA0-84BB-51648B96CBBA}" srcOrd="0" destOrd="0" presId="urn:microsoft.com/office/officeart/2005/8/layout/hierarchy3"/>
    <dgm:cxn modelId="{3D974691-EE4C-46E9-B4EB-D9325BC3ECFB}" type="presOf" srcId="{35146A1D-6CB2-4989-9C64-F15B6E1D61D2}" destId="{F934C5FA-E869-459A-B1B1-10952BCECF3F}" srcOrd="0" destOrd="0" presId="urn:microsoft.com/office/officeart/2005/8/layout/hierarchy3"/>
    <dgm:cxn modelId="{A0CE4893-E7DF-4F33-98EF-BD76E28E4CC0}" type="presOf" srcId="{08C159A9-7F95-4CD6-BBD3-7653611DF637}" destId="{E96E91F2-45C5-4C6F-B83D-68F7E7D0C19C}" srcOrd="0" destOrd="0" presId="urn:microsoft.com/office/officeart/2005/8/layout/hierarchy3"/>
    <dgm:cxn modelId="{02D40094-CCBB-4730-AA91-707FD99B5E09}" type="presOf" srcId="{7B42BAF5-D05D-4F75-AC6C-34F1B55324C8}" destId="{3493852A-3918-4CBF-A909-FEAD4E51EF11}" srcOrd="0" destOrd="0" presId="urn:microsoft.com/office/officeart/2005/8/layout/hierarchy3"/>
    <dgm:cxn modelId="{7B8ED399-5BCE-44D2-89BF-71F37DC79942}" type="presOf" srcId="{2146C56D-B601-4D01-8241-A7ADADE31A1C}" destId="{6605F1FD-7EB9-48FE-862F-5C53909BA8CA}" srcOrd="1"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33A72A5-81FA-43D1-B67F-29B4E8FD3D1F}" srcId="{66082CBE-E392-459D-8EE3-2DB7A4857508}" destId="{2D413BD3-04DE-4F5E-9679-4D335DE47976}" srcOrd="0" destOrd="0" parTransId="{AF6663A1-6348-41CC-8A07-6BC7C8C86965}" sibTransId="{76D5DE91-6C7F-4322-B8B4-A8B9D40ACD78}"/>
    <dgm:cxn modelId="{806AF8A5-68D6-4DD9-BA96-E820E993F49B}" type="presOf" srcId="{C51A790A-12F6-493D-AB51-E85E2613A3BE}" destId="{67A7FABA-0BA0-4F3F-88A0-33FC912E2FF1}" srcOrd="0" destOrd="0" presId="urn:microsoft.com/office/officeart/2005/8/layout/hierarchy3"/>
    <dgm:cxn modelId="{57938CAE-94A4-4BBD-A879-FA6C147653E5}" type="presOf" srcId="{76B19F45-1F54-4E8F-B438-02617CB12C35}" destId="{F6C89242-AAFE-493D-9F10-93D5A1DDD7BF}" srcOrd="0" destOrd="0" presId="urn:microsoft.com/office/officeart/2005/8/layout/hierarchy3"/>
    <dgm:cxn modelId="{6A856DAF-E132-4F62-85A3-33E722112595}" type="presOf" srcId="{3B179391-5558-4466-8F8D-555B772CA454}" destId="{9E122446-757C-4274-ABD4-D7BE63654217}" srcOrd="0" destOrd="0" presId="urn:microsoft.com/office/officeart/2005/8/layout/hierarchy3"/>
    <dgm:cxn modelId="{E54545B0-90B2-4ED5-8E3D-01A8F1E86893}" type="presOf" srcId="{4DBB9683-C536-4F03-B900-E8CEA53DF7BC}" destId="{9693BA54-D358-4DDC-89DF-34E6F8FEB8CF}" srcOrd="0" destOrd="0" presId="urn:microsoft.com/office/officeart/2005/8/layout/hierarchy3"/>
    <dgm:cxn modelId="{01E713B3-5850-4405-9264-982586E65C03}" type="presOf" srcId="{8EA4CAF2-AFB5-4AAD-970C-127D7F18AE29}" destId="{7855C1DA-647E-43E4-A0E8-CAA0AA4BA514}" srcOrd="0" destOrd="0" presId="urn:microsoft.com/office/officeart/2005/8/layout/hierarchy3"/>
    <dgm:cxn modelId="{06FA69B4-07A2-4882-A566-817635B64A29}" type="presOf" srcId="{C2095B14-7FD3-4636-B2F4-77B4747B10E8}" destId="{54256F9F-BEF5-4693-BCA8-42CEEEE3B424}" srcOrd="1" destOrd="0" presId="urn:microsoft.com/office/officeart/2005/8/layout/hierarchy3"/>
    <dgm:cxn modelId="{118523C4-6CDF-43D2-B863-C533CAE24784}" srcId="{E41ACC00-7576-4EF9-A0D8-64F7F623443B}" destId="{8EA4CAF2-AFB5-4AAD-970C-127D7F18AE29}" srcOrd="3" destOrd="0" parTransId="{63FA22F9-1D52-4259-9E24-2D861DE260C8}" sibTransId="{3EE94F7F-9FDB-4FE8-B316-B89B49915297}"/>
    <dgm:cxn modelId="{0563A0C8-912E-453E-8639-B956C7688BE6}" srcId="{2146C56D-B601-4D01-8241-A7ADADE31A1C}" destId="{3B179391-5558-4466-8F8D-555B772CA454}" srcOrd="3" destOrd="0" parTransId="{F633C37E-82B0-4CB4-BB13-D9505C18D902}" sibTransId="{EF9BC9AA-081A-406D-ACC1-0EFA7E72AE55}"/>
    <dgm:cxn modelId="{0C8938C9-986F-4DEC-A952-7EBF9CBA6371}" srcId="{2146C56D-B601-4D01-8241-A7ADADE31A1C}" destId="{4DBB9683-C536-4F03-B900-E8CEA53DF7BC}" srcOrd="2" destOrd="0" parTransId="{B22C7F41-5CE2-4CB0-BE3D-87B01C2FBD2E}" sibTransId="{99C08C22-B8FE-4434-A1CA-5669139C823D}"/>
    <dgm:cxn modelId="{49B270DB-0BD4-4D9C-91B4-5D8CED7C8536}" srcId="{33AEBBC3-5779-4708-824B-08E7E39E4E56}" destId="{35146A1D-6CB2-4989-9C64-F15B6E1D61D2}" srcOrd="1" destOrd="0" parTransId="{0BA6DC33-2C2F-42FA-8973-3AF56C605E2A}" sibTransId="{B85B217A-BA87-4D9C-B097-BC5582795D89}"/>
    <dgm:cxn modelId="{A388C5DC-F4A6-467B-A0D2-5AFB04570085}" type="presOf" srcId="{66082CBE-E392-459D-8EE3-2DB7A4857508}" destId="{EE25C9D2-4625-42ED-BFC1-F876F03EEEF0}" srcOrd="1"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03D6C3E7-05E8-4467-A87E-612BAEB0E963}" type="presOf" srcId="{CF4F6BD8-3C59-4A18-A737-747AC34890D2}" destId="{9436352B-A3D5-4693-92AD-F5BCEE23D5DC}" srcOrd="0" destOrd="0" presId="urn:microsoft.com/office/officeart/2005/8/layout/hierarchy3"/>
    <dgm:cxn modelId="{7CACE5E8-DB8C-4D23-8DC8-10A71871ED43}" type="presOf" srcId="{937B06ED-BF82-4B49-83A5-F788AAA5B4B5}" destId="{B9EAC960-122E-4093-8238-4D3B36CAE046}"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1149EAED-920F-4B6C-9BB5-E72281F74B14}" type="presOf" srcId="{61D5CBAD-99A2-4277-B932-4D8AE3AB68FF}" destId="{D90C0EF4-CDA0-4707-84EE-725EBC135353}" srcOrd="0" destOrd="0" presId="urn:microsoft.com/office/officeart/2005/8/layout/hierarchy3"/>
    <dgm:cxn modelId="{0BC897F1-D444-499A-A344-8C299BA63D22}" type="presOf" srcId="{AF6663A1-6348-41CC-8A07-6BC7C8C86965}" destId="{830A4078-DA41-43D3-910E-E92703111504}" srcOrd="0" destOrd="0" presId="urn:microsoft.com/office/officeart/2005/8/layout/hierarchy3"/>
    <dgm:cxn modelId="{910E4AF2-78AB-46AE-ABF7-A751028D0799}" srcId="{33AEBBC3-5779-4708-824B-08E7E39E4E56}" destId="{897F8CC6-471A-4D73-BF9F-A9562028BDCF}" srcOrd="3" destOrd="0" parTransId="{39C45EDA-79A8-46C1-BD59-1EE1F2A5A06B}" sibTransId="{0134C48E-CDE1-437E-A65F-89CB2665F74A}"/>
    <dgm:cxn modelId="{E4FFC3F2-280A-4553-B976-5992F004A419}" type="presOf" srcId="{7C3B0B69-6B0B-4181-AE8C-983BF91EA9CE}" destId="{34C67E31-352C-4F8A-BC70-5C83D16E4B1A}" srcOrd="0" destOrd="0" presId="urn:microsoft.com/office/officeart/2005/8/layout/hierarchy3"/>
    <dgm:cxn modelId="{2E377BF5-6991-4033-82B3-1FED97753376}" type="presOf" srcId="{33AEBBC3-5779-4708-824B-08E7E39E4E56}" destId="{02D9DCBD-F283-4B18-8520-3C095AD577E4}" srcOrd="1"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D910B6FA-D4C0-4BCF-B764-D41B4F6AB4EC}" srcId="{E41ACC00-7576-4EF9-A0D8-64F7F623443B}" destId="{61D5CBAD-99A2-4277-B932-4D8AE3AB68FF}" srcOrd="1" destOrd="0" parTransId="{76B19F45-1F54-4E8F-B438-02617CB12C35}" sibTransId="{02B8D434-D70B-44F5-A282-9EC5AD30F5AA}"/>
    <dgm:cxn modelId="{098679FC-F7A3-4D6A-ADEC-93398FF41AB0}" type="presOf" srcId="{2146C56D-B601-4D01-8241-A7ADADE31A1C}" destId="{CA1D3872-1FAC-4BE9-B0D8-0342F5C5C37A}" srcOrd="0" destOrd="0" presId="urn:microsoft.com/office/officeart/2005/8/layout/hierarchy3"/>
    <dgm:cxn modelId="{6D844804-90F3-4F7B-9849-7E2F18EF4AAE}" type="presParOf" srcId="{0F6C525F-0B71-4E07-9460-019A97157898}" destId="{F44CBC90-6EDF-48C7-AD95-C50091F51D63}" srcOrd="0" destOrd="0" presId="urn:microsoft.com/office/officeart/2005/8/layout/hierarchy3"/>
    <dgm:cxn modelId="{C66C849B-64A5-4F1C-AB5E-8F3FCC0B0974}" type="presParOf" srcId="{F44CBC90-6EDF-48C7-AD95-C50091F51D63}" destId="{17FC7CC4-1A71-4DC8-91D6-D7296CA3381E}" srcOrd="0" destOrd="0" presId="urn:microsoft.com/office/officeart/2005/8/layout/hierarchy3"/>
    <dgm:cxn modelId="{7BD7108E-2914-4A2A-B734-C098E51F49CF}" type="presParOf" srcId="{17FC7CC4-1A71-4DC8-91D6-D7296CA3381E}" destId="{151857D7-F14F-496D-93ED-3336F861BA10}" srcOrd="0" destOrd="0" presId="urn:microsoft.com/office/officeart/2005/8/layout/hierarchy3"/>
    <dgm:cxn modelId="{92343A06-F63E-434E-A9B8-ED87B76DD666}" type="presParOf" srcId="{17FC7CC4-1A71-4DC8-91D6-D7296CA3381E}" destId="{616A679E-C9DE-4149-9CF1-5EED455FD6C1}" srcOrd="1" destOrd="0" presId="urn:microsoft.com/office/officeart/2005/8/layout/hierarchy3"/>
    <dgm:cxn modelId="{40B3514C-5843-4938-A7D5-1E25B8A4AF70}" type="presParOf" srcId="{F44CBC90-6EDF-48C7-AD95-C50091F51D63}" destId="{6FF5675B-B0F9-489C-9358-0F1C20843440}" srcOrd="1" destOrd="0" presId="urn:microsoft.com/office/officeart/2005/8/layout/hierarchy3"/>
    <dgm:cxn modelId="{747C22F7-CF01-46F8-87ED-49CD5C759037}" type="presParOf" srcId="{6FF5675B-B0F9-489C-9358-0F1C20843440}" destId="{3CFFCAF7-A584-4D5F-A059-9A51872B27AD}" srcOrd="0" destOrd="0" presId="urn:microsoft.com/office/officeart/2005/8/layout/hierarchy3"/>
    <dgm:cxn modelId="{85F7522E-1E4E-493B-AA68-9456BDDE1C00}" type="presParOf" srcId="{6FF5675B-B0F9-489C-9358-0F1C20843440}" destId="{79B04F3A-93F5-4C1F-81FE-AD316775360D}" srcOrd="1" destOrd="0" presId="urn:microsoft.com/office/officeart/2005/8/layout/hierarchy3"/>
    <dgm:cxn modelId="{5E79F3BC-2D36-46C6-B8F0-099AA1A45C97}" type="presParOf" srcId="{6FF5675B-B0F9-489C-9358-0F1C20843440}" destId="{F6C89242-AAFE-493D-9F10-93D5A1DDD7BF}" srcOrd="2" destOrd="0" presId="urn:microsoft.com/office/officeart/2005/8/layout/hierarchy3"/>
    <dgm:cxn modelId="{D83720AD-FC9C-4B77-8F68-53E709EF79F9}" type="presParOf" srcId="{6FF5675B-B0F9-489C-9358-0F1C20843440}" destId="{D90C0EF4-CDA0-4707-84EE-725EBC135353}" srcOrd="3" destOrd="0" presId="urn:microsoft.com/office/officeart/2005/8/layout/hierarchy3"/>
    <dgm:cxn modelId="{A27389D0-2871-47FD-87D5-60EE8A12BA4D}" type="presParOf" srcId="{6FF5675B-B0F9-489C-9358-0F1C20843440}" destId="{1D442257-A924-45DF-A11B-167F89EC76FB}" srcOrd="4" destOrd="0" presId="urn:microsoft.com/office/officeart/2005/8/layout/hierarchy3"/>
    <dgm:cxn modelId="{949EA9F2-C928-474E-A4C5-D6416DDF9BC3}" type="presParOf" srcId="{6FF5675B-B0F9-489C-9358-0F1C20843440}" destId="{58D8B7E2-E3A8-4B44-9C48-5E317CC7DB72}" srcOrd="5" destOrd="0" presId="urn:microsoft.com/office/officeart/2005/8/layout/hierarchy3"/>
    <dgm:cxn modelId="{F36B19C6-7B03-451A-9BE2-74CAA85B1F9B}" type="presParOf" srcId="{6FF5675B-B0F9-489C-9358-0F1C20843440}" destId="{6A9AC68A-B6BF-45A0-9069-1C419D93FBBD}" srcOrd="6" destOrd="0" presId="urn:microsoft.com/office/officeart/2005/8/layout/hierarchy3"/>
    <dgm:cxn modelId="{777843A2-08E7-437A-A1DB-1590D2EEEA14}" type="presParOf" srcId="{6FF5675B-B0F9-489C-9358-0F1C20843440}" destId="{7855C1DA-647E-43E4-A0E8-CAA0AA4BA514}" srcOrd="7" destOrd="0" presId="urn:microsoft.com/office/officeart/2005/8/layout/hierarchy3"/>
    <dgm:cxn modelId="{E74F5448-9C0A-44C0-842B-9ECE027B3D53}" type="presParOf" srcId="{0F6C525F-0B71-4E07-9460-019A97157898}" destId="{34C8F4AA-A009-4EE4-83C3-C51CCEBAA8CD}" srcOrd="1" destOrd="0" presId="urn:microsoft.com/office/officeart/2005/8/layout/hierarchy3"/>
    <dgm:cxn modelId="{E79347FE-BD92-442A-8350-86AAD444280C}" type="presParOf" srcId="{34C8F4AA-A009-4EE4-83C3-C51CCEBAA8CD}" destId="{0FFD5652-51B9-4928-8000-9B2E4D2C39C3}" srcOrd="0" destOrd="0" presId="urn:microsoft.com/office/officeart/2005/8/layout/hierarchy3"/>
    <dgm:cxn modelId="{9DCE906C-CB65-4613-9283-FD54197D3EA9}" type="presParOf" srcId="{0FFD5652-51B9-4928-8000-9B2E4D2C39C3}" destId="{CA1D3872-1FAC-4BE9-B0D8-0342F5C5C37A}" srcOrd="0" destOrd="0" presId="urn:microsoft.com/office/officeart/2005/8/layout/hierarchy3"/>
    <dgm:cxn modelId="{4D92E1B3-233D-4CE2-895A-D8713ED6D031}" type="presParOf" srcId="{0FFD5652-51B9-4928-8000-9B2E4D2C39C3}" destId="{6605F1FD-7EB9-48FE-862F-5C53909BA8CA}" srcOrd="1" destOrd="0" presId="urn:microsoft.com/office/officeart/2005/8/layout/hierarchy3"/>
    <dgm:cxn modelId="{AD1F12F9-19BD-4322-BF37-DD677E3FEF1E}" type="presParOf" srcId="{34C8F4AA-A009-4EE4-83C3-C51CCEBAA8CD}" destId="{3E556D48-47A8-49C9-8931-8DAD31FB3965}" srcOrd="1" destOrd="0" presId="urn:microsoft.com/office/officeart/2005/8/layout/hierarchy3"/>
    <dgm:cxn modelId="{F43F6E7A-0193-4016-86E2-49BA6AB72D37}" type="presParOf" srcId="{3E556D48-47A8-49C9-8931-8DAD31FB3965}" destId="{B9EAC960-122E-4093-8238-4D3B36CAE046}" srcOrd="0" destOrd="0" presId="urn:microsoft.com/office/officeart/2005/8/layout/hierarchy3"/>
    <dgm:cxn modelId="{CC2A567A-8D8B-490E-B45A-813929AAB4D4}" type="presParOf" srcId="{3E556D48-47A8-49C9-8931-8DAD31FB3965}" destId="{3493852A-3918-4CBF-A909-FEAD4E51EF11}" srcOrd="1" destOrd="0" presId="urn:microsoft.com/office/officeart/2005/8/layout/hierarchy3"/>
    <dgm:cxn modelId="{498C0161-4330-456A-A734-27FD0546BC55}" type="presParOf" srcId="{3E556D48-47A8-49C9-8931-8DAD31FB3965}" destId="{F36FFD2C-0EFF-4A48-81CE-167303AA2739}" srcOrd="2" destOrd="0" presId="urn:microsoft.com/office/officeart/2005/8/layout/hierarchy3"/>
    <dgm:cxn modelId="{E4589410-3E5D-4125-931C-8B4028208377}" type="presParOf" srcId="{3E556D48-47A8-49C9-8931-8DAD31FB3965}" destId="{9436352B-A3D5-4693-92AD-F5BCEE23D5DC}" srcOrd="3" destOrd="0" presId="urn:microsoft.com/office/officeart/2005/8/layout/hierarchy3"/>
    <dgm:cxn modelId="{E2CF23F0-674C-4C23-B80F-524D8BBF478C}" type="presParOf" srcId="{3E556D48-47A8-49C9-8931-8DAD31FB3965}" destId="{DCB71082-82FD-4BC1-A118-8D5B1F93BEAB}" srcOrd="4" destOrd="0" presId="urn:microsoft.com/office/officeart/2005/8/layout/hierarchy3"/>
    <dgm:cxn modelId="{64484A88-3CD7-4AD7-9252-9BFB9BD20B11}" type="presParOf" srcId="{3E556D48-47A8-49C9-8931-8DAD31FB3965}" destId="{9693BA54-D358-4DDC-89DF-34E6F8FEB8CF}" srcOrd="5" destOrd="0" presId="urn:microsoft.com/office/officeart/2005/8/layout/hierarchy3"/>
    <dgm:cxn modelId="{033C38C4-8289-4B58-A4D9-E3263FA8209B}" type="presParOf" srcId="{3E556D48-47A8-49C9-8931-8DAD31FB3965}" destId="{B21C7327-1774-433F-9689-6B1EE68352AF}" srcOrd="6" destOrd="0" presId="urn:microsoft.com/office/officeart/2005/8/layout/hierarchy3"/>
    <dgm:cxn modelId="{17698845-01C9-4DD4-913E-3DF781203E00}" type="presParOf" srcId="{3E556D48-47A8-49C9-8931-8DAD31FB3965}" destId="{9E122446-757C-4274-ABD4-D7BE63654217}" srcOrd="7" destOrd="0" presId="urn:microsoft.com/office/officeart/2005/8/layout/hierarchy3"/>
    <dgm:cxn modelId="{B0DBD2BA-601E-41EC-A313-6A481503D8F6}" type="presParOf" srcId="{0F6C525F-0B71-4E07-9460-019A97157898}" destId="{E82EC193-5F2C-43A6-AE2E-DD480007359E}" srcOrd="2" destOrd="0" presId="urn:microsoft.com/office/officeart/2005/8/layout/hierarchy3"/>
    <dgm:cxn modelId="{5D58B5DC-CE1A-4C37-A63B-91FB6E20A17C}" type="presParOf" srcId="{E82EC193-5F2C-43A6-AE2E-DD480007359E}" destId="{5A9E6BD2-35E2-42D5-85AF-5C4839B76CCE}" srcOrd="0" destOrd="0" presId="urn:microsoft.com/office/officeart/2005/8/layout/hierarchy3"/>
    <dgm:cxn modelId="{59173828-D04B-4F33-9724-E71ABB1F9620}" type="presParOf" srcId="{5A9E6BD2-35E2-42D5-85AF-5C4839B76CCE}" destId="{B8B64ED1-1856-4F1A-A746-BBA4E01C011E}" srcOrd="0" destOrd="0" presId="urn:microsoft.com/office/officeart/2005/8/layout/hierarchy3"/>
    <dgm:cxn modelId="{83299CCC-9AAB-4CDC-95DB-81D36E4BA864}" type="presParOf" srcId="{5A9E6BD2-35E2-42D5-85AF-5C4839B76CCE}" destId="{54256F9F-BEF5-4693-BCA8-42CEEEE3B424}" srcOrd="1" destOrd="0" presId="urn:microsoft.com/office/officeart/2005/8/layout/hierarchy3"/>
    <dgm:cxn modelId="{773EE84A-D980-446B-A10F-EF3D969B6E4B}" type="presParOf" srcId="{E82EC193-5F2C-43A6-AE2E-DD480007359E}" destId="{0DA2D382-2B8A-4E7A-8372-A23DE00CC799}" srcOrd="1" destOrd="0" presId="urn:microsoft.com/office/officeart/2005/8/layout/hierarchy3"/>
    <dgm:cxn modelId="{B3FB0A6B-079E-4BB1-B5B6-C83FDD0FBCB2}" type="presParOf" srcId="{0DA2D382-2B8A-4E7A-8372-A23DE00CC799}" destId="{67A7FABA-0BA0-4F3F-88A0-33FC912E2FF1}" srcOrd="0" destOrd="0" presId="urn:microsoft.com/office/officeart/2005/8/layout/hierarchy3"/>
    <dgm:cxn modelId="{EDFA1876-49AD-4681-A5FB-C1D0FEF1DD12}" type="presParOf" srcId="{0DA2D382-2B8A-4E7A-8372-A23DE00CC799}" destId="{F4E0CA0D-11CB-4BE8-9183-9D427CE7E325}" srcOrd="1" destOrd="0" presId="urn:microsoft.com/office/officeart/2005/8/layout/hierarchy3"/>
    <dgm:cxn modelId="{E0C9A681-08C6-4AD2-9DD2-942D9C9BBD61}" type="presParOf" srcId="{0DA2D382-2B8A-4E7A-8372-A23DE00CC799}" destId="{67598C4F-FB10-4EFE-AFD5-3DC90E91EC70}" srcOrd="2" destOrd="0" presId="urn:microsoft.com/office/officeart/2005/8/layout/hierarchy3"/>
    <dgm:cxn modelId="{C622426A-DE31-40E6-A059-F43F6C5F4470}" type="presParOf" srcId="{0DA2D382-2B8A-4E7A-8372-A23DE00CC799}" destId="{54FEA440-25B3-4BC2-A9FE-E45C820E28A6}" srcOrd="3" destOrd="0" presId="urn:microsoft.com/office/officeart/2005/8/layout/hierarchy3"/>
    <dgm:cxn modelId="{5392C830-4D8D-4132-81AA-06ED0AABD93F}" type="presParOf" srcId="{0DA2D382-2B8A-4E7A-8372-A23DE00CC799}" destId="{E96E91F2-45C5-4C6F-B83D-68F7E7D0C19C}" srcOrd="4" destOrd="0" presId="urn:microsoft.com/office/officeart/2005/8/layout/hierarchy3"/>
    <dgm:cxn modelId="{508C24D2-8296-4A7E-A760-5DF32D35E107}" type="presParOf" srcId="{0DA2D382-2B8A-4E7A-8372-A23DE00CC799}" destId="{0C464BB0-5E5D-4CA1-8360-926242837361}" srcOrd="5" destOrd="0" presId="urn:microsoft.com/office/officeart/2005/8/layout/hierarchy3"/>
    <dgm:cxn modelId="{B6615A3B-8DF9-4646-BC8D-25BC2222568C}" type="presParOf" srcId="{0F6C525F-0B71-4E07-9460-019A97157898}" destId="{CD96686E-E7E7-4CEE-AD6C-99591A43645D}" srcOrd="3" destOrd="0" presId="urn:microsoft.com/office/officeart/2005/8/layout/hierarchy3"/>
    <dgm:cxn modelId="{E6C2A589-D514-4BC7-A836-D8764EF9F78B}" type="presParOf" srcId="{CD96686E-E7E7-4CEE-AD6C-99591A43645D}" destId="{6BCF3A76-34D4-4983-B9F8-BC2FFD38272B}" srcOrd="0" destOrd="0" presId="urn:microsoft.com/office/officeart/2005/8/layout/hierarchy3"/>
    <dgm:cxn modelId="{D233244B-BA20-43AA-B2A1-D2FE76384EE0}" type="presParOf" srcId="{6BCF3A76-34D4-4983-B9F8-BC2FFD38272B}" destId="{9B31FD2C-237E-4919-BEF7-EFBE4502D056}" srcOrd="0" destOrd="0" presId="urn:microsoft.com/office/officeart/2005/8/layout/hierarchy3"/>
    <dgm:cxn modelId="{360E4014-62F8-45CF-B85E-825C0C73B66F}" type="presParOf" srcId="{6BCF3A76-34D4-4983-B9F8-BC2FFD38272B}" destId="{EE25C9D2-4625-42ED-BFC1-F876F03EEEF0}" srcOrd="1" destOrd="0" presId="urn:microsoft.com/office/officeart/2005/8/layout/hierarchy3"/>
    <dgm:cxn modelId="{1AF30FF4-6A5D-4226-B027-D1C11BEE56FA}" type="presParOf" srcId="{CD96686E-E7E7-4CEE-AD6C-99591A43645D}" destId="{A2E0112D-CD15-4D98-BAD6-7F9CBA461D81}" srcOrd="1" destOrd="0" presId="urn:microsoft.com/office/officeart/2005/8/layout/hierarchy3"/>
    <dgm:cxn modelId="{00433CEC-39D1-4AD3-8318-9B7727CE62DD}" type="presParOf" srcId="{A2E0112D-CD15-4D98-BAD6-7F9CBA461D81}" destId="{830A4078-DA41-43D3-910E-E92703111504}" srcOrd="0" destOrd="0" presId="urn:microsoft.com/office/officeart/2005/8/layout/hierarchy3"/>
    <dgm:cxn modelId="{D3AA4BDA-01F1-4240-9814-3E5AB2DEE2B8}" type="presParOf" srcId="{A2E0112D-CD15-4D98-BAD6-7F9CBA461D81}" destId="{0602F1AD-273D-41FE-9400-0E9ACFDB050E}" srcOrd="1" destOrd="0" presId="urn:microsoft.com/office/officeart/2005/8/layout/hierarchy3"/>
    <dgm:cxn modelId="{5F32489D-B5DE-487D-A9F2-8C2A2CEDF46E}" type="presParOf" srcId="{A2E0112D-CD15-4D98-BAD6-7F9CBA461D81}" destId="{A9095F55-5DC0-4122-B5B7-65849DE3087F}" srcOrd="2" destOrd="0" presId="urn:microsoft.com/office/officeart/2005/8/layout/hierarchy3"/>
    <dgm:cxn modelId="{BBE0799D-D2A9-48A7-8D7D-5FFB21D732DA}" type="presParOf" srcId="{A2E0112D-CD15-4D98-BAD6-7F9CBA461D81}" destId="{8DEFAB2B-8225-4C0A-ABF0-B99C91493608}" srcOrd="3" destOrd="0" presId="urn:microsoft.com/office/officeart/2005/8/layout/hierarchy3"/>
    <dgm:cxn modelId="{8212089E-9FAC-4137-BBBA-58F3D72C7CBD}" type="presParOf" srcId="{A2E0112D-CD15-4D98-BAD6-7F9CBA461D81}" destId="{EB6EBD5A-C704-45D5-BFDC-89AF46D361D4}" srcOrd="4" destOrd="0" presId="urn:microsoft.com/office/officeart/2005/8/layout/hierarchy3"/>
    <dgm:cxn modelId="{E85BB611-126C-4122-B872-5D263C51CCF5}" type="presParOf" srcId="{A2E0112D-CD15-4D98-BAD6-7F9CBA461D81}" destId="{09D4ABF1-C5EC-4A00-A5B0-0F080255E5E8}" srcOrd="5" destOrd="0" presId="urn:microsoft.com/office/officeart/2005/8/layout/hierarchy3"/>
    <dgm:cxn modelId="{808CABE5-EB96-44F9-BD6D-CEBFA02CC68B}" type="presParOf" srcId="{0F6C525F-0B71-4E07-9460-019A97157898}" destId="{1D68C38F-3D1B-431E-A7B6-AED0D0F2F2BB}" srcOrd="4" destOrd="0" presId="urn:microsoft.com/office/officeart/2005/8/layout/hierarchy3"/>
    <dgm:cxn modelId="{04468F17-5ED4-4A1E-97FE-BDA27FA14BB4}" type="presParOf" srcId="{1D68C38F-3D1B-431E-A7B6-AED0D0F2F2BB}" destId="{737B9CD5-FCC0-4EFC-A649-52916CE490B7}" srcOrd="0" destOrd="0" presId="urn:microsoft.com/office/officeart/2005/8/layout/hierarchy3"/>
    <dgm:cxn modelId="{38CC8ADF-C878-4A48-8AF9-A01562853C10}" type="presParOf" srcId="{737B9CD5-FCC0-4EFC-A649-52916CE490B7}" destId="{1ED4CA4A-704F-4CA0-84BB-51648B96CBBA}" srcOrd="0" destOrd="0" presId="urn:microsoft.com/office/officeart/2005/8/layout/hierarchy3"/>
    <dgm:cxn modelId="{6A0B3B40-476A-4BFF-A461-775400016845}" type="presParOf" srcId="{737B9CD5-FCC0-4EFC-A649-52916CE490B7}" destId="{02D9DCBD-F283-4B18-8520-3C095AD577E4}" srcOrd="1" destOrd="0" presId="urn:microsoft.com/office/officeart/2005/8/layout/hierarchy3"/>
    <dgm:cxn modelId="{451C333A-AAA9-4CD4-BF03-0F155D9151F7}" type="presParOf" srcId="{1D68C38F-3D1B-431E-A7B6-AED0D0F2F2BB}" destId="{14B37993-3C31-4370-82B5-8ABC699C4762}" srcOrd="1" destOrd="0" presId="urn:microsoft.com/office/officeart/2005/8/layout/hierarchy3"/>
    <dgm:cxn modelId="{48E41538-9A8B-464B-9690-64A6E2137B5B}" type="presParOf" srcId="{14B37993-3C31-4370-82B5-8ABC699C4762}" destId="{34C67E31-352C-4F8A-BC70-5C83D16E4B1A}" srcOrd="0" destOrd="0" presId="urn:microsoft.com/office/officeart/2005/8/layout/hierarchy3"/>
    <dgm:cxn modelId="{D60901DF-03A2-4AD4-B436-454DBB437DBE}" type="presParOf" srcId="{14B37993-3C31-4370-82B5-8ABC699C4762}" destId="{94272E66-02B6-4922-BF8F-E802FA938B58}" srcOrd="1" destOrd="0" presId="urn:microsoft.com/office/officeart/2005/8/layout/hierarchy3"/>
    <dgm:cxn modelId="{D1F85391-EB58-4358-B2A1-CF4993FDBE12}" type="presParOf" srcId="{14B37993-3C31-4370-82B5-8ABC699C4762}" destId="{BFF70F69-8331-4DD0-A11B-724FD02F9781}" srcOrd="2" destOrd="0" presId="urn:microsoft.com/office/officeart/2005/8/layout/hierarchy3"/>
    <dgm:cxn modelId="{A28D4B3C-EB3D-4509-96BF-7C2B39C9FA39}" type="presParOf" srcId="{14B37993-3C31-4370-82B5-8ABC699C4762}" destId="{F934C5FA-E869-459A-B1B1-10952BCECF3F}" srcOrd="3" destOrd="0" presId="urn:microsoft.com/office/officeart/2005/8/layout/hierarchy3"/>
    <dgm:cxn modelId="{8F07F498-415A-4BE8-BF1C-B73C06FA4DAC}" type="presParOf" srcId="{14B37993-3C31-4370-82B5-8ABC699C4762}" destId="{51E68C23-74B0-45EA-9F9B-BDFF5D441FF9}" srcOrd="4" destOrd="0" presId="urn:microsoft.com/office/officeart/2005/8/layout/hierarchy3"/>
    <dgm:cxn modelId="{B22E62A9-1910-4EA1-B93D-562581BDF91D}" type="presParOf" srcId="{14B37993-3C31-4370-82B5-8ABC699C4762}" destId="{FE5F68FE-3E92-446B-A7DD-774B1274E41C}" srcOrd="5" destOrd="0" presId="urn:microsoft.com/office/officeart/2005/8/layout/hierarchy3"/>
    <dgm:cxn modelId="{3057A90E-7210-4362-8A68-E5B7C2571FCD}" type="presParOf" srcId="{14B37993-3C31-4370-82B5-8ABC699C4762}" destId="{7B5AB2A9-2636-473C-B790-0C6A649FAABB}" srcOrd="6" destOrd="0" presId="urn:microsoft.com/office/officeart/2005/8/layout/hierarchy3"/>
    <dgm:cxn modelId="{DF588D7E-4F8D-4828-8E97-D60FAF78FB81}" type="presParOf" srcId="{14B37993-3C31-4370-82B5-8ABC699C4762}" destId="{1EF3232B-1AF7-4DF2-B819-7EEA8B813116}"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7A06F6F-5EB3-4222-B1A0-D0FD5CFAD428}"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n-AU"/>
        </a:p>
      </dgm:t>
    </dgm:pt>
    <dgm:pt modelId="{E41ACC00-7576-4EF9-A0D8-64F7F623443B}">
      <dgm:prSet phldrT="[Text]" custT="1"/>
      <dgm:spPr/>
      <dgm:t>
        <a:bodyPr/>
        <a:lstStyle/>
        <a:p>
          <a:r>
            <a:rPr lang="en-AU" sz="800" b="1"/>
            <a:t>Resilient, Safe &amp; Connected Places</a:t>
          </a:r>
        </a:p>
      </dgm:t>
    </dgm:pt>
    <dgm:pt modelId="{0AFEA1FE-275E-45D4-B83E-43EE62B5C7C2}" type="parTrans" cxnId="{6B7BA862-34A1-412A-ADFF-5120EE8D91EC}">
      <dgm:prSet/>
      <dgm:spPr/>
      <dgm:t>
        <a:bodyPr/>
        <a:lstStyle/>
        <a:p>
          <a:endParaRPr lang="en-AU"/>
        </a:p>
      </dgm:t>
    </dgm:pt>
    <dgm:pt modelId="{B407FC53-EFD7-4542-A868-ECCBF42E987B}" type="sibTrans" cxnId="{6B7BA862-34A1-412A-ADFF-5120EE8D91EC}">
      <dgm:prSet/>
      <dgm:spPr/>
      <dgm:t>
        <a:bodyPr/>
        <a:lstStyle/>
        <a:p>
          <a:endParaRPr lang="en-AU"/>
        </a:p>
      </dgm:t>
    </dgm:pt>
    <dgm:pt modelId="{63D0A4F4-D799-410A-9A5A-BEF688197652}">
      <dgm:prSet phldrT="[Text]" custT="1"/>
      <dgm:spPr/>
      <dgm:t>
        <a:bodyPr/>
        <a:lstStyle/>
        <a:p>
          <a:pPr algn="l" rtl="0"/>
          <a:r>
            <a:rPr lang="en-AU" sz="700"/>
            <a:t>1.1. Strengthen the social context of place development</a:t>
          </a:r>
          <a:r>
            <a:rPr lang="en-AU" sz="700">
              <a:latin typeface="Calibri"/>
            </a:rPr>
            <a:t> by integrating </a:t>
          </a:r>
          <a:r>
            <a:rPr lang="en-AU" sz="700"/>
            <a:t> organisational-wide place-based principles </a:t>
          </a:r>
          <a:r>
            <a:rPr lang="en-AU" sz="700">
              <a:latin typeface="Calibri"/>
            </a:rPr>
            <a:t>and practice</a:t>
          </a:r>
          <a:r>
            <a:rPr lang="en-AU" sz="700"/>
            <a:t> (link to Infrastructure Strategy)</a:t>
          </a:r>
        </a:p>
      </dgm:t>
    </dgm:pt>
    <dgm:pt modelId="{3A2F312E-6B79-4558-8940-38DCB77E554C}" type="parTrans" cxnId="{5BBB13E4-8BF3-41CC-B9E4-26CF2AC517F3}">
      <dgm:prSet/>
      <dgm:spPr/>
      <dgm:t>
        <a:bodyPr/>
        <a:lstStyle/>
        <a:p>
          <a:endParaRPr lang="en-AU"/>
        </a:p>
      </dgm:t>
    </dgm:pt>
    <dgm:pt modelId="{F649A701-6389-4DE0-AA49-BC3CC74EFFED}" type="sibTrans" cxnId="{5BBB13E4-8BF3-41CC-B9E4-26CF2AC517F3}">
      <dgm:prSet/>
      <dgm:spPr/>
      <dgm:t>
        <a:bodyPr/>
        <a:lstStyle/>
        <a:p>
          <a:endParaRPr lang="en-AU"/>
        </a:p>
      </dgm:t>
    </dgm:pt>
    <dgm:pt modelId="{2146C56D-B601-4D01-8241-A7ADADE31A1C}">
      <dgm:prSet phldrT="[Text]" custT="1"/>
      <dgm:spPr/>
      <dgm:t>
        <a:bodyPr/>
        <a:lstStyle/>
        <a:p>
          <a:r>
            <a:rPr lang="en-AU" sz="800" b="1"/>
            <a:t>Innovative and responsive models of service and connection</a:t>
          </a:r>
        </a:p>
      </dgm:t>
    </dgm:pt>
    <dgm:pt modelId="{3F31F558-C1C6-457E-A5C1-180D6A1C2127}" type="parTrans" cxnId="{3676365A-892B-4EEB-9CEC-1C4515EA8D28}">
      <dgm:prSet/>
      <dgm:spPr/>
      <dgm:t>
        <a:bodyPr/>
        <a:lstStyle/>
        <a:p>
          <a:endParaRPr lang="en-AU"/>
        </a:p>
      </dgm:t>
    </dgm:pt>
    <dgm:pt modelId="{FAA69CBA-E175-4A9D-BB2C-C537201B7006}" type="sibTrans" cxnId="{3676365A-892B-4EEB-9CEC-1C4515EA8D28}">
      <dgm:prSet/>
      <dgm:spPr/>
      <dgm:t>
        <a:bodyPr/>
        <a:lstStyle/>
        <a:p>
          <a:endParaRPr lang="en-AU"/>
        </a:p>
      </dgm:t>
    </dgm:pt>
    <dgm:pt modelId="{7B42BAF5-D05D-4F75-AC6C-34F1B55324C8}">
      <dgm:prSet phldrT="[Text]" custT="1"/>
      <dgm:spPr/>
      <dgm:t>
        <a:bodyPr/>
        <a:lstStyle/>
        <a:p>
          <a:pPr algn="l"/>
          <a:r>
            <a:rPr lang="en-AU" sz="700"/>
            <a:t>2.1. Develop virtual platforms to augment existing opportunities for social connection</a:t>
          </a:r>
        </a:p>
      </dgm:t>
    </dgm:pt>
    <dgm:pt modelId="{937B06ED-BF82-4B49-83A5-F788AAA5B4B5}" type="parTrans" cxnId="{64363386-C342-4755-98C0-0D43D710AF73}">
      <dgm:prSet/>
      <dgm:spPr/>
      <dgm:t>
        <a:bodyPr/>
        <a:lstStyle/>
        <a:p>
          <a:endParaRPr lang="en-AU"/>
        </a:p>
      </dgm:t>
    </dgm:pt>
    <dgm:pt modelId="{82D90591-74B3-47B0-8788-46378C5060C0}" type="sibTrans" cxnId="{64363386-C342-4755-98C0-0D43D710AF73}">
      <dgm:prSet/>
      <dgm:spPr/>
      <dgm:t>
        <a:bodyPr/>
        <a:lstStyle/>
        <a:p>
          <a:endParaRPr lang="en-AU"/>
        </a:p>
      </dgm:t>
    </dgm:pt>
    <dgm:pt modelId="{61D5CBAD-99A2-4277-B932-4D8AE3AB68FF}">
      <dgm:prSet phldrT="[Text]" custT="1"/>
      <dgm:spPr/>
      <dgm:t>
        <a:bodyPr/>
        <a:lstStyle/>
        <a:p>
          <a:pPr algn="l" rtl="0"/>
          <a:r>
            <a:rPr lang="en-AU" sz="700"/>
            <a:t>1.2. Support </a:t>
          </a:r>
          <a:r>
            <a:rPr lang="en-AU" sz="700">
              <a:latin typeface="Calibri"/>
            </a:rPr>
            <a:t>community-led COVID-19</a:t>
          </a:r>
          <a:r>
            <a:rPr lang="en-AU" sz="700"/>
            <a:t> pandemic recovery and</a:t>
          </a:r>
          <a:r>
            <a:rPr lang="en-AU" sz="700">
              <a:latin typeface="Calibri"/>
            </a:rPr>
            <a:t> strengthen</a:t>
          </a:r>
          <a:r>
            <a:rPr lang="en-AU" sz="700"/>
            <a:t> public health </a:t>
          </a:r>
          <a:r>
            <a:rPr lang="en-AU" sz="700">
              <a:latin typeface="Calibri"/>
            </a:rPr>
            <a:t>response</a:t>
          </a:r>
          <a:r>
            <a:rPr lang="en-AU" sz="700"/>
            <a:t> for current and future disease prevention</a:t>
          </a:r>
        </a:p>
      </dgm:t>
    </dgm:pt>
    <dgm:pt modelId="{76B19F45-1F54-4E8F-B438-02617CB12C35}" type="parTrans" cxnId="{D910B6FA-D4C0-4BCF-B764-D41B4F6AB4EC}">
      <dgm:prSet/>
      <dgm:spPr/>
      <dgm:t>
        <a:bodyPr/>
        <a:lstStyle/>
        <a:p>
          <a:endParaRPr lang="en-AU"/>
        </a:p>
      </dgm:t>
    </dgm:pt>
    <dgm:pt modelId="{02B8D434-D70B-44F5-A282-9EC5AD30F5AA}" type="sibTrans" cxnId="{D910B6FA-D4C0-4BCF-B764-D41B4F6AB4EC}">
      <dgm:prSet/>
      <dgm:spPr/>
      <dgm:t>
        <a:bodyPr/>
        <a:lstStyle/>
        <a:p>
          <a:endParaRPr lang="en-AU"/>
        </a:p>
      </dgm:t>
    </dgm:pt>
    <dgm:pt modelId="{CA09636C-7F22-41BE-9E59-62C63BF41D32}">
      <dgm:prSet phldrT="[Text]" custT="1"/>
      <dgm:spPr/>
      <dgm:t>
        <a:bodyPr/>
        <a:lstStyle/>
        <a:p>
          <a:pPr algn="l" rtl="0"/>
          <a:r>
            <a:rPr lang="en-AU" sz="700" b="0" i="0"/>
            <a:t>1.3 - Create safe and inclusive neighbourhoods and improve perceptions of community safety through social cohesion initiatives with particular focus on areas with high rates of crime, as well as perspectives of women, young people, and LGBTIQ+ and CALD communities</a:t>
          </a:r>
        </a:p>
      </dgm:t>
    </dgm:pt>
    <dgm:pt modelId="{75DAE9C5-BBE1-4FD3-ADEB-59714C923FEB}" type="parTrans" cxnId="{8F8FA0E9-9633-4575-9F47-5AD4DD2D6265}">
      <dgm:prSet/>
      <dgm:spPr/>
      <dgm:t>
        <a:bodyPr/>
        <a:lstStyle/>
        <a:p>
          <a:endParaRPr lang="en-AU"/>
        </a:p>
      </dgm:t>
    </dgm:pt>
    <dgm:pt modelId="{6A81F027-0892-4853-8313-66BA5324129F}" type="sibTrans" cxnId="{8F8FA0E9-9633-4575-9F47-5AD4DD2D6265}">
      <dgm:prSet/>
      <dgm:spPr/>
      <dgm:t>
        <a:bodyPr/>
        <a:lstStyle/>
        <a:p>
          <a:endParaRPr lang="en-AU"/>
        </a:p>
      </dgm:t>
    </dgm:pt>
    <dgm:pt modelId="{CF4F6BD8-3C59-4A18-A737-747AC34890D2}">
      <dgm:prSet phldrT="[Text]" custT="1"/>
      <dgm:spPr/>
      <dgm:t>
        <a:bodyPr/>
        <a:lstStyle/>
        <a:p>
          <a:pPr algn="l"/>
          <a:r>
            <a:rPr lang="en-AU" sz="700"/>
            <a:t>2.2. Increase digital equity to future-proof participation in community life</a:t>
          </a:r>
        </a:p>
      </dgm:t>
    </dgm:pt>
    <dgm:pt modelId="{BB40EC09-1031-4EB6-AEE9-8BC3EB8F47FA}" type="parTrans" cxnId="{108A2C9A-76DE-4818-8D67-FFC9402290E1}">
      <dgm:prSet/>
      <dgm:spPr/>
      <dgm:t>
        <a:bodyPr/>
        <a:lstStyle/>
        <a:p>
          <a:endParaRPr lang="en-AU"/>
        </a:p>
      </dgm:t>
    </dgm:pt>
    <dgm:pt modelId="{534CCE01-4198-4EC6-B9A9-15DF7E32C501}" type="sibTrans" cxnId="{108A2C9A-76DE-4818-8D67-FFC9402290E1}">
      <dgm:prSet/>
      <dgm:spPr/>
      <dgm:t>
        <a:bodyPr/>
        <a:lstStyle/>
        <a:p>
          <a:endParaRPr lang="en-AU"/>
        </a:p>
      </dgm:t>
    </dgm:pt>
    <dgm:pt modelId="{4DBB9683-C536-4F03-B900-E8CEA53DF7BC}">
      <dgm:prSet phldrT="[Text]" custT="1"/>
      <dgm:spPr/>
      <dgm:t>
        <a:bodyPr/>
        <a:lstStyle/>
        <a:p>
          <a:pPr algn="l"/>
          <a:r>
            <a:rPr lang="en-AU" sz="700"/>
            <a:t>2.3. Establish a framework for CSO attraction and funding streams</a:t>
          </a:r>
        </a:p>
      </dgm:t>
    </dgm:pt>
    <dgm:pt modelId="{B22C7F41-5CE2-4CB0-BE3D-87B01C2FBD2E}" type="parTrans" cxnId="{0C8938C9-986F-4DEC-A952-7EBF9CBA6371}">
      <dgm:prSet/>
      <dgm:spPr/>
      <dgm:t>
        <a:bodyPr/>
        <a:lstStyle/>
        <a:p>
          <a:endParaRPr lang="en-AU"/>
        </a:p>
      </dgm:t>
    </dgm:pt>
    <dgm:pt modelId="{99C08C22-B8FE-4434-A1CA-5669139C823D}" type="sibTrans" cxnId="{0C8938C9-986F-4DEC-A952-7EBF9CBA6371}">
      <dgm:prSet/>
      <dgm:spPr/>
      <dgm:t>
        <a:bodyPr/>
        <a:lstStyle/>
        <a:p>
          <a:endParaRPr lang="en-AU"/>
        </a:p>
      </dgm:t>
    </dgm:pt>
    <dgm:pt modelId="{C2095B14-7FD3-4636-B2F4-77B4747B10E8}">
      <dgm:prSet phldrT="[Text]" custT="1"/>
      <dgm:spPr/>
      <dgm:t>
        <a:bodyPr/>
        <a:lstStyle/>
        <a:p>
          <a:r>
            <a:rPr lang="en-AU" sz="800" b="1"/>
            <a:t>Community research and data</a:t>
          </a:r>
        </a:p>
      </dgm:t>
    </dgm:pt>
    <dgm:pt modelId="{250BB5DE-2A96-4457-AD1F-4DE532780DAB}" type="parTrans" cxnId="{F3575477-65A2-441C-A8FE-BD95FD6F38B5}">
      <dgm:prSet/>
      <dgm:spPr/>
      <dgm:t>
        <a:bodyPr/>
        <a:lstStyle/>
        <a:p>
          <a:endParaRPr lang="en-AU"/>
        </a:p>
      </dgm:t>
    </dgm:pt>
    <dgm:pt modelId="{9D87D807-BD37-460A-83A8-B41D81D82155}" type="sibTrans" cxnId="{F3575477-65A2-441C-A8FE-BD95FD6F38B5}">
      <dgm:prSet/>
      <dgm:spPr/>
      <dgm:t>
        <a:bodyPr/>
        <a:lstStyle/>
        <a:p>
          <a:endParaRPr lang="en-AU"/>
        </a:p>
      </dgm:t>
    </dgm:pt>
    <dgm:pt modelId="{C13F083C-A95B-41AA-85E2-578D3CFC3332}">
      <dgm:prSet phldrT="[Text]" custT="1"/>
      <dgm:spPr/>
      <dgm:t>
        <a:bodyPr anchor="t" anchorCtr="0"/>
        <a:lstStyle/>
        <a:p>
          <a:pPr algn="l"/>
          <a:r>
            <a:rPr lang="en-AU" sz="700"/>
            <a:t>3.1. Establish shared knowledge ecosystem of community needs in central research hub</a:t>
          </a:r>
        </a:p>
      </dgm:t>
    </dgm:pt>
    <dgm:pt modelId="{C51A790A-12F6-493D-AB51-E85E2613A3BE}" type="parTrans" cxnId="{57BDA3F8-C60A-462F-8B0F-F0A79A461CE1}">
      <dgm:prSet/>
      <dgm:spPr/>
      <dgm:t>
        <a:bodyPr/>
        <a:lstStyle/>
        <a:p>
          <a:endParaRPr lang="en-AU"/>
        </a:p>
      </dgm:t>
    </dgm:pt>
    <dgm:pt modelId="{751EF73B-3174-47B9-9F46-4FBD33BD4278}" type="sibTrans" cxnId="{57BDA3F8-C60A-462F-8B0F-F0A79A461CE1}">
      <dgm:prSet/>
      <dgm:spPr/>
      <dgm:t>
        <a:bodyPr/>
        <a:lstStyle/>
        <a:p>
          <a:endParaRPr lang="en-AU"/>
        </a:p>
      </dgm:t>
    </dgm:pt>
    <dgm:pt modelId="{29E8233D-FDF3-44F2-998A-DF72FBCA9E7F}">
      <dgm:prSet phldrT="[Text]" custT="1"/>
      <dgm:spPr/>
      <dgm:t>
        <a:bodyPr lIns="0" tIns="0" rIns="0" bIns="0" anchor="ctr" anchorCtr="0"/>
        <a:lstStyle/>
        <a:p>
          <a:pPr algn="l"/>
          <a:r>
            <a:rPr lang="en-AU" sz="700"/>
            <a:t>3.2. Align health and wellbeing metrics to external framework (e.g. Sustainable Development Goals)</a:t>
          </a:r>
        </a:p>
      </dgm:t>
    </dgm:pt>
    <dgm:pt modelId="{2BBD62AB-2FAC-4E5E-B691-165FBAE6E632}" type="parTrans" cxnId="{16A1F619-FAFB-42A6-89FB-1D1BFE8E1842}">
      <dgm:prSet/>
      <dgm:spPr/>
      <dgm:t>
        <a:bodyPr/>
        <a:lstStyle/>
        <a:p>
          <a:endParaRPr lang="en-AU"/>
        </a:p>
      </dgm:t>
    </dgm:pt>
    <dgm:pt modelId="{03F3D159-823C-4A90-94B5-AF855F6606E0}" type="sibTrans" cxnId="{16A1F619-FAFB-42A6-89FB-1D1BFE8E1842}">
      <dgm:prSet/>
      <dgm:spPr/>
      <dgm:t>
        <a:bodyPr/>
        <a:lstStyle/>
        <a:p>
          <a:endParaRPr lang="en-AU"/>
        </a:p>
      </dgm:t>
    </dgm:pt>
    <dgm:pt modelId="{6545FFC8-D6ED-4745-804E-71C09432635D}">
      <dgm:prSet phldrT="[Text]" custT="1"/>
      <dgm:spPr/>
      <dgm:t>
        <a:bodyPr lIns="0" tIns="0" rIns="0" bIns="0" anchor="ctr" anchorCtr="0"/>
        <a:lstStyle/>
        <a:p>
          <a:pPr algn="l"/>
          <a:r>
            <a:rPr lang="en-AU" sz="700"/>
            <a:t>3.3. Build and strengthen an organisational culture of research, evaluation, and reflective practice</a:t>
          </a:r>
        </a:p>
      </dgm:t>
    </dgm:pt>
    <dgm:pt modelId="{08C159A9-7F95-4CD6-BBD3-7653611DF637}" type="parTrans" cxnId="{96678B1E-F6B2-468B-A1D3-EDEF57B20219}">
      <dgm:prSet/>
      <dgm:spPr/>
      <dgm:t>
        <a:bodyPr/>
        <a:lstStyle/>
        <a:p>
          <a:endParaRPr lang="en-AU"/>
        </a:p>
      </dgm:t>
    </dgm:pt>
    <dgm:pt modelId="{A205AD64-E20D-4171-8C22-BDEC9E6AE572}" type="sibTrans" cxnId="{96678B1E-F6B2-468B-A1D3-EDEF57B20219}">
      <dgm:prSet/>
      <dgm:spPr/>
      <dgm:t>
        <a:bodyPr/>
        <a:lstStyle/>
        <a:p>
          <a:endParaRPr lang="en-AU"/>
        </a:p>
      </dgm:t>
    </dgm:pt>
    <dgm:pt modelId="{38217925-B83E-4931-AF74-6C5B3F870889}">
      <dgm:prSet phldrT="[Text]" custT="1"/>
      <dgm:spPr/>
      <dgm:t>
        <a:bodyPr lIns="0" tIns="0" rIns="0" bIns="0" anchor="ctr" anchorCtr="0"/>
        <a:lstStyle/>
        <a:p>
          <a:pPr algn="l" rtl="0"/>
          <a:r>
            <a:rPr lang="en-AU" sz="700"/>
            <a:t>3.4.</a:t>
          </a:r>
          <a:r>
            <a:rPr lang="en-AU" sz="700">
              <a:latin typeface="Calibri"/>
            </a:rPr>
            <a:t> </a:t>
          </a:r>
          <a:r>
            <a:rPr lang="en-AU" sz="700"/>
            <a:t>Align strategic environment internally and externally towards shared objectives and evidence</a:t>
          </a:r>
        </a:p>
      </dgm:t>
    </dgm:pt>
    <dgm:pt modelId="{CCD35FC4-9659-4659-8303-78C2F796D0B3}" type="parTrans" cxnId="{5F34B41C-76E2-4D70-B1E0-DB6FF046CF88}">
      <dgm:prSet/>
      <dgm:spPr/>
      <dgm:t>
        <a:bodyPr/>
        <a:lstStyle/>
        <a:p>
          <a:endParaRPr lang="en-AU"/>
        </a:p>
      </dgm:t>
    </dgm:pt>
    <dgm:pt modelId="{B78EBD08-8192-4B22-8E0E-E8A14C604B4D}" type="sibTrans" cxnId="{5F34B41C-76E2-4D70-B1E0-DB6FF046CF88}">
      <dgm:prSet/>
      <dgm:spPr/>
      <dgm:t>
        <a:bodyPr/>
        <a:lstStyle/>
        <a:p>
          <a:endParaRPr lang="en-AU"/>
        </a:p>
      </dgm:t>
    </dgm:pt>
    <dgm:pt modelId="{66082CBE-E392-459D-8EE3-2DB7A4857508}">
      <dgm:prSet phldrT="[Text]" custT="1"/>
      <dgm:spPr/>
      <dgm:t>
        <a:bodyPr/>
        <a:lstStyle/>
        <a:p>
          <a:r>
            <a:rPr lang="en-AU" sz="800" b="1"/>
            <a:t>Health and wellbeing across the life course</a:t>
          </a:r>
        </a:p>
      </dgm:t>
    </dgm:pt>
    <dgm:pt modelId="{475A52CA-4844-4700-B65C-FD29A8169898}" type="parTrans" cxnId="{E7B85F1D-35A7-4393-BB33-D1CC6B2D29A0}">
      <dgm:prSet/>
      <dgm:spPr/>
      <dgm:t>
        <a:bodyPr/>
        <a:lstStyle/>
        <a:p>
          <a:endParaRPr lang="en-AU"/>
        </a:p>
      </dgm:t>
    </dgm:pt>
    <dgm:pt modelId="{0D72BA98-A50A-4466-B0A1-A32AAD7B6874}" type="sibTrans" cxnId="{E7B85F1D-35A7-4393-BB33-D1CC6B2D29A0}">
      <dgm:prSet/>
      <dgm:spPr/>
      <dgm:t>
        <a:bodyPr/>
        <a:lstStyle/>
        <a:p>
          <a:endParaRPr lang="en-AU"/>
        </a:p>
      </dgm:t>
    </dgm:pt>
    <dgm:pt modelId="{2D413BD3-04DE-4F5E-9679-4D335DE47976}">
      <dgm:prSet phldrT="[Text]" custT="1"/>
      <dgm:spPr/>
      <dgm:t>
        <a:bodyPr/>
        <a:lstStyle/>
        <a:p>
          <a:pPr algn="l"/>
          <a:r>
            <a:rPr lang="en-AU" sz="700"/>
            <a:t>4.1. Embed social impact valuations in Council decision making </a:t>
          </a:r>
        </a:p>
      </dgm:t>
    </dgm:pt>
    <dgm:pt modelId="{AF6663A1-6348-41CC-8A07-6BC7C8C86965}" type="parTrans" cxnId="{E33A72A5-81FA-43D1-B67F-29B4E8FD3D1F}">
      <dgm:prSet/>
      <dgm:spPr/>
      <dgm:t>
        <a:bodyPr/>
        <a:lstStyle/>
        <a:p>
          <a:endParaRPr lang="en-AU"/>
        </a:p>
      </dgm:t>
    </dgm:pt>
    <dgm:pt modelId="{76D5DE91-6C7F-4322-B8B4-A8B9D40ACD78}" type="sibTrans" cxnId="{E33A72A5-81FA-43D1-B67F-29B4E8FD3D1F}">
      <dgm:prSet/>
      <dgm:spPr/>
      <dgm:t>
        <a:bodyPr/>
        <a:lstStyle/>
        <a:p>
          <a:endParaRPr lang="en-AU"/>
        </a:p>
      </dgm:t>
    </dgm:pt>
    <dgm:pt modelId="{76CEDD40-B011-4C28-97F1-7BCAD8476D39}">
      <dgm:prSet phldrT="[Text]" custT="1"/>
      <dgm:spPr/>
      <dgm:t>
        <a:bodyPr/>
        <a:lstStyle/>
        <a:p>
          <a:pPr algn="l"/>
          <a:r>
            <a:rPr lang="en-AU" sz="700"/>
            <a:t>4.2 Strengthen alternative approaches to health and wellbeing, including arts-based practice and social prescribing</a:t>
          </a:r>
        </a:p>
      </dgm:t>
    </dgm:pt>
    <dgm:pt modelId="{03A3C41D-2A52-4AD6-865A-F63D0EAB01F7}" type="parTrans" cxnId="{305CE25A-A3D0-4911-90ED-C382773A8084}">
      <dgm:prSet/>
      <dgm:spPr/>
      <dgm:t>
        <a:bodyPr/>
        <a:lstStyle/>
        <a:p>
          <a:endParaRPr lang="en-AU"/>
        </a:p>
      </dgm:t>
    </dgm:pt>
    <dgm:pt modelId="{D269317F-70FF-4469-925D-53C4EDC7DB41}" type="sibTrans" cxnId="{305CE25A-A3D0-4911-90ED-C382773A8084}">
      <dgm:prSet/>
      <dgm:spPr/>
      <dgm:t>
        <a:bodyPr/>
        <a:lstStyle/>
        <a:p>
          <a:endParaRPr lang="en-AU"/>
        </a:p>
      </dgm:t>
    </dgm:pt>
    <dgm:pt modelId="{A8F64390-EED8-46EE-84FD-8F67FD807A44}">
      <dgm:prSet phldrT="[Text]" custT="1"/>
      <dgm:spPr/>
      <dgm:t>
        <a:bodyPr/>
        <a:lstStyle/>
        <a:p>
          <a:pPr algn="l"/>
          <a:r>
            <a:rPr lang="en-AU" sz="700"/>
            <a:t>4.3. Partner with Strategic Service Planning to integrate best practice in health and wellbeing in Council service design</a:t>
          </a:r>
        </a:p>
      </dgm:t>
    </dgm:pt>
    <dgm:pt modelId="{F7ED5B27-8CD7-4411-82E3-6656E08A8F43}" type="parTrans" cxnId="{C0A9D379-BDC8-4B9E-96AC-F22B494E2F72}">
      <dgm:prSet/>
      <dgm:spPr/>
      <dgm:t>
        <a:bodyPr/>
        <a:lstStyle/>
        <a:p>
          <a:endParaRPr lang="en-AU"/>
        </a:p>
      </dgm:t>
    </dgm:pt>
    <dgm:pt modelId="{CFEE1BDA-079B-4833-BE8D-756240686635}" type="sibTrans" cxnId="{C0A9D379-BDC8-4B9E-96AC-F22B494E2F72}">
      <dgm:prSet/>
      <dgm:spPr/>
      <dgm:t>
        <a:bodyPr/>
        <a:lstStyle/>
        <a:p>
          <a:endParaRPr lang="en-AU"/>
        </a:p>
      </dgm:t>
    </dgm:pt>
    <dgm:pt modelId="{BF1B5E7B-B410-4ED8-A1D8-8FC23F0DA6B5}">
      <dgm:prSet phldrT="[Text]" custT="1"/>
      <dgm:spPr/>
      <dgm:t>
        <a:bodyPr/>
        <a:lstStyle/>
        <a:p>
          <a:r>
            <a:rPr lang="en-AU" sz="800" b="1"/>
            <a:t>Bold and progressive leadership</a:t>
          </a:r>
        </a:p>
      </dgm:t>
    </dgm:pt>
    <dgm:pt modelId="{5A0D220E-0E8A-4CBB-9A3B-4D162849EE73}" type="parTrans" cxnId="{597866F9-8EA0-4171-BEC2-55C2186B960C}">
      <dgm:prSet/>
      <dgm:spPr/>
      <dgm:t>
        <a:bodyPr/>
        <a:lstStyle/>
        <a:p>
          <a:endParaRPr lang="en-AU"/>
        </a:p>
      </dgm:t>
    </dgm:pt>
    <dgm:pt modelId="{7C60DCE5-4C51-4EA0-80F1-87038311674E}" type="sibTrans" cxnId="{597866F9-8EA0-4171-BEC2-55C2186B960C}">
      <dgm:prSet/>
      <dgm:spPr/>
      <dgm:t>
        <a:bodyPr/>
        <a:lstStyle/>
        <a:p>
          <a:endParaRPr lang="en-AU"/>
        </a:p>
      </dgm:t>
    </dgm:pt>
    <dgm:pt modelId="{23A1BDFA-2FE9-4237-B452-F4A590233145}">
      <dgm:prSet phldrT="[Text]" custT="1"/>
      <dgm:spPr/>
      <dgm:t>
        <a:bodyPr/>
        <a:lstStyle/>
        <a:p>
          <a:pPr algn="l" rtl="0"/>
          <a:r>
            <a:rPr lang="en-AU" sz="700"/>
            <a:t>5.1 - Address persistent and emerging employment vulnerability through leveraging Casey's strategic regional economic advantage in strongest recovering employment sectors (i.e. Education &amp; Training and Healthcare and Social Assistance)</a:t>
          </a:r>
          <a:endParaRPr lang="en-AU" sz="700">
            <a:highlight>
              <a:srgbClr val="FFFF00"/>
            </a:highlight>
          </a:endParaRPr>
        </a:p>
      </dgm:t>
    </dgm:pt>
    <dgm:pt modelId="{3C67AF88-B9C8-48D0-843E-23C8C959AF34}" type="parTrans" cxnId="{D20BBC54-4896-446D-B03C-F1D7C2C461A4}">
      <dgm:prSet/>
      <dgm:spPr/>
      <dgm:t>
        <a:bodyPr/>
        <a:lstStyle/>
        <a:p>
          <a:endParaRPr lang="en-AU"/>
        </a:p>
      </dgm:t>
    </dgm:pt>
    <dgm:pt modelId="{528BB42E-34E6-44BF-A642-BCDF6506FCCA}" type="sibTrans" cxnId="{D20BBC54-4896-446D-B03C-F1D7C2C461A4}">
      <dgm:prSet/>
      <dgm:spPr/>
      <dgm:t>
        <a:bodyPr/>
        <a:lstStyle/>
        <a:p>
          <a:endParaRPr lang="en-AU"/>
        </a:p>
      </dgm:t>
    </dgm:pt>
    <dgm:pt modelId="{930CB5EA-7C50-4236-9EC5-470C3AC41216}">
      <dgm:prSet phldrT="[Text]" custT="1"/>
      <dgm:spPr/>
      <dgm:t>
        <a:bodyPr lIns="0" tIns="0" rIns="0" bIns="0" anchor="t" anchorCtr="0"/>
        <a:lstStyle/>
        <a:p>
          <a:pPr algn="l"/>
          <a:r>
            <a:rPr lang="en-AU" sz="700"/>
            <a:t>5.2. Embed understanding and value of Aboriginal and Torres Strait Islander culture, knowledge and history within organisation to drive equitable decision-making</a:t>
          </a:r>
        </a:p>
      </dgm:t>
    </dgm:pt>
    <dgm:pt modelId="{860C0E9D-81EF-4AB4-9E2C-DC8D058802AA}" type="parTrans" cxnId="{D15A3A4E-65FF-4435-9C73-1DD8F0755E19}">
      <dgm:prSet/>
      <dgm:spPr/>
      <dgm:t>
        <a:bodyPr/>
        <a:lstStyle/>
        <a:p>
          <a:endParaRPr lang="en-AU"/>
        </a:p>
      </dgm:t>
    </dgm:pt>
    <dgm:pt modelId="{1C4B5041-F9B1-464F-B3D8-C950B054FD3A}" type="sibTrans" cxnId="{D15A3A4E-65FF-4435-9C73-1DD8F0755E19}">
      <dgm:prSet/>
      <dgm:spPr/>
      <dgm:t>
        <a:bodyPr/>
        <a:lstStyle/>
        <a:p>
          <a:endParaRPr lang="en-AU"/>
        </a:p>
      </dgm:t>
    </dgm:pt>
    <dgm:pt modelId="{761AAB8E-CA5A-457E-A033-0EFE3D721363}">
      <dgm:prSet phldrT="[Text]" custT="1"/>
      <dgm:spPr/>
      <dgm:t>
        <a:bodyPr/>
        <a:lstStyle/>
        <a:p>
          <a:pPr algn="l"/>
          <a:r>
            <a:rPr lang="en-AU" sz="700"/>
            <a:t>5.3 Embed deep understanding regarding intersectionality and equity within Council systems and drive progressive community dialogue </a:t>
          </a:r>
        </a:p>
      </dgm:t>
    </dgm:pt>
    <dgm:pt modelId="{F2710924-107D-47C9-A8AC-A18EF4420A57}" type="parTrans" cxnId="{B1C9B311-1C45-4D1C-AD2B-19EF80668511}">
      <dgm:prSet/>
      <dgm:spPr/>
      <dgm:t>
        <a:bodyPr/>
        <a:lstStyle/>
        <a:p>
          <a:endParaRPr lang="en-AU"/>
        </a:p>
      </dgm:t>
    </dgm:pt>
    <dgm:pt modelId="{A3DCF71C-78EE-4D37-ABB3-C1B359686F32}" type="sibTrans" cxnId="{B1C9B311-1C45-4D1C-AD2B-19EF80668511}">
      <dgm:prSet/>
      <dgm:spPr/>
      <dgm:t>
        <a:bodyPr/>
        <a:lstStyle/>
        <a:p>
          <a:endParaRPr lang="en-AU"/>
        </a:p>
      </dgm:t>
    </dgm:pt>
    <dgm:pt modelId="{70C80934-84FB-41C0-A9CD-DEE73579B8AC}">
      <dgm:prSet phldrT="[Text]" custT="1"/>
      <dgm:spPr/>
      <dgm:t>
        <a:bodyPr/>
        <a:lstStyle/>
        <a:p>
          <a:pPr algn="l"/>
          <a:r>
            <a:rPr lang="en-AU" sz="700"/>
            <a:t>5.4 Define and leverage role as leaders on changes within sector (e.g. reforms, royal commissions)</a:t>
          </a:r>
        </a:p>
      </dgm:t>
    </dgm:pt>
    <dgm:pt modelId="{F969FD47-AFD9-48A3-81C7-AB37EBE39008}" type="parTrans" cxnId="{C4245BF3-B4CE-4D98-98AD-BD2ACED3F0A7}">
      <dgm:prSet/>
      <dgm:spPr/>
      <dgm:t>
        <a:bodyPr/>
        <a:lstStyle/>
        <a:p>
          <a:endParaRPr lang="en-AU"/>
        </a:p>
      </dgm:t>
    </dgm:pt>
    <dgm:pt modelId="{D2CBB41E-2092-4C44-B263-2114D4F9004A}" type="sibTrans" cxnId="{C4245BF3-B4CE-4D98-98AD-BD2ACED3F0A7}">
      <dgm:prSet/>
      <dgm:spPr/>
      <dgm:t>
        <a:bodyPr/>
        <a:lstStyle/>
        <a:p>
          <a:endParaRPr lang="en-AU"/>
        </a:p>
      </dgm:t>
    </dgm:pt>
    <dgm:pt modelId="{0F6C525F-0B71-4E07-9460-019A97157898}" type="pres">
      <dgm:prSet presAssocID="{77A06F6F-5EB3-4222-B1A0-D0FD5CFAD428}" presName="diagram" presStyleCnt="0">
        <dgm:presLayoutVars>
          <dgm:chPref val="1"/>
          <dgm:dir/>
          <dgm:animOne val="branch"/>
          <dgm:animLvl val="lvl"/>
          <dgm:resizeHandles/>
        </dgm:presLayoutVars>
      </dgm:prSet>
      <dgm:spPr/>
    </dgm:pt>
    <dgm:pt modelId="{F44CBC90-6EDF-48C7-AD95-C50091F51D63}" type="pres">
      <dgm:prSet presAssocID="{E41ACC00-7576-4EF9-A0D8-64F7F623443B}" presName="root" presStyleCnt="0"/>
      <dgm:spPr/>
    </dgm:pt>
    <dgm:pt modelId="{17FC7CC4-1A71-4DC8-91D6-D7296CA3381E}" type="pres">
      <dgm:prSet presAssocID="{E41ACC00-7576-4EF9-A0D8-64F7F623443B}" presName="rootComposite" presStyleCnt="0"/>
      <dgm:spPr/>
    </dgm:pt>
    <dgm:pt modelId="{151857D7-F14F-496D-93ED-3336F861BA10}" type="pres">
      <dgm:prSet presAssocID="{E41ACC00-7576-4EF9-A0D8-64F7F623443B}" presName="rootText" presStyleLbl="node1" presStyleIdx="0" presStyleCnt="5" custScaleX="199931" custScaleY="100806" custLinFactNeighborX="-762" custLinFactNeighborY="-9172"/>
      <dgm:spPr/>
    </dgm:pt>
    <dgm:pt modelId="{616A679E-C9DE-4149-9CF1-5EED455FD6C1}" type="pres">
      <dgm:prSet presAssocID="{E41ACC00-7576-4EF9-A0D8-64F7F623443B}" presName="rootConnector" presStyleLbl="node1" presStyleIdx="0" presStyleCnt="5"/>
      <dgm:spPr/>
    </dgm:pt>
    <dgm:pt modelId="{6FF5675B-B0F9-489C-9358-0F1C20843440}" type="pres">
      <dgm:prSet presAssocID="{E41ACC00-7576-4EF9-A0D8-64F7F623443B}" presName="childShape" presStyleCnt="0"/>
      <dgm:spPr/>
    </dgm:pt>
    <dgm:pt modelId="{3CFFCAF7-A584-4D5F-A059-9A51872B27AD}" type="pres">
      <dgm:prSet presAssocID="{3A2F312E-6B79-4558-8940-38DCB77E554C}" presName="Name13" presStyleLbl="parChTrans1D2" presStyleIdx="0" presStyleCnt="17"/>
      <dgm:spPr/>
    </dgm:pt>
    <dgm:pt modelId="{79B04F3A-93F5-4C1F-81FE-AD316775360D}" type="pres">
      <dgm:prSet presAssocID="{63D0A4F4-D799-410A-9A5A-BEF688197652}" presName="childText" presStyleLbl="bgAcc1" presStyleIdx="0" presStyleCnt="17" custScaleX="235525" custScaleY="290516">
        <dgm:presLayoutVars>
          <dgm:bulletEnabled val="1"/>
        </dgm:presLayoutVars>
      </dgm:prSet>
      <dgm:spPr/>
    </dgm:pt>
    <dgm:pt modelId="{F6C89242-AAFE-493D-9F10-93D5A1DDD7BF}" type="pres">
      <dgm:prSet presAssocID="{76B19F45-1F54-4E8F-B438-02617CB12C35}" presName="Name13" presStyleLbl="parChTrans1D2" presStyleIdx="1" presStyleCnt="17"/>
      <dgm:spPr/>
    </dgm:pt>
    <dgm:pt modelId="{D90C0EF4-CDA0-4707-84EE-725EBC135353}" type="pres">
      <dgm:prSet presAssocID="{61D5CBAD-99A2-4277-B932-4D8AE3AB68FF}" presName="childText" presStyleLbl="bgAcc1" presStyleIdx="1" presStyleCnt="17" custScaleX="234101" custScaleY="248885" custLinFactNeighborX="-2803" custLinFactNeighborY="409">
        <dgm:presLayoutVars>
          <dgm:bulletEnabled val="1"/>
        </dgm:presLayoutVars>
      </dgm:prSet>
      <dgm:spPr/>
    </dgm:pt>
    <dgm:pt modelId="{1D442257-A924-45DF-A11B-167F89EC76FB}" type="pres">
      <dgm:prSet presAssocID="{75DAE9C5-BBE1-4FD3-ADEB-59714C923FEB}" presName="Name13" presStyleLbl="parChTrans1D2" presStyleIdx="2" presStyleCnt="17"/>
      <dgm:spPr/>
    </dgm:pt>
    <dgm:pt modelId="{58D8B7E2-E3A8-4B44-9C48-5E317CC7DB72}" type="pres">
      <dgm:prSet presAssocID="{CA09636C-7F22-41BE-9E59-62C63BF41D32}" presName="childText" presStyleLbl="bgAcc1" presStyleIdx="2" presStyleCnt="17" custScaleX="229464" custScaleY="402262" custLinFactNeighborX="2806" custLinFactNeighborY="8">
        <dgm:presLayoutVars>
          <dgm:bulletEnabled val="1"/>
        </dgm:presLayoutVars>
      </dgm:prSet>
      <dgm:spPr/>
    </dgm:pt>
    <dgm:pt modelId="{34C8F4AA-A009-4EE4-83C3-C51CCEBAA8CD}" type="pres">
      <dgm:prSet presAssocID="{2146C56D-B601-4D01-8241-A7ADADE31A1C}" presName="root" presStyleCnt="0"/>
      <dgm:spPr/>
    </dgm:pt>
    <dgm:pt modelId="{0FFD5652-51B9-4928-8000-9B2E4D2C39C3}" type="pres">
      <dgm:prSet presAssocID="{2146C56D-B601-4D01-8241-A7ADADE31A1C}" presName="rootComposite" presStyleCnt="0"/>
      <dgm:spPr/>
    </dgm:pt>
    <dgm:pt modelId="{CA1D3872-1FAC-4BE9-B0D8-0342F5C5C37A}" type="pres">
      <dgm:prSet presAssocID="{2146C56D-B601-4D01-8241-A7ADADE31A1C}" presName="rootText" presStyleLbl="node1" presStyleIdx="1" presStyleCnt="5" custScaleX="208087" custScaleY="132127" custLinFactNeighborX="2452" custLinFactNeighborY="-11449"/>
      <dgm:spPr/>
    </dgm:pt>
    <dgm:pt modelId="{6605F1FD-7EB9-48FE-862F-5C53909BA8CA}" type="pres">
      <dgm:prSet presAssocID="{2146C56D-B601-4D01-8241-A7ADADE31A1C}" presName="rootConnector" presStyleLbl="node1" presStyleIdx="1" presStyleCnt="5"/>
      <dgm:spPr/>
    </dgm:pt>
    <dgm:pt modelId="{3E556D48-47A8-49C9-8931-8DAD31FB3965}" type="pres">
      <dgm:prSet presAssocID="{2146C56D-B601-4D01-8241-A7ADADE31A1C}" presName="childShape" presStyleCnt="0"/>
      <dgm:spPr/>
    </dgm:pt>
    <dgm:pt modelId="{B9EAC960-122E-4093-8238-4D3B36CAE046}" type="pres">
      <dgm:prSet presAssocID="{937B06ED-BF82-4B49-83A5-F788AAA5B4B5}" presName="Name13" presStyleLbl="parChTrans1D2" presStyleIdx="3" presStyleCnt="17"/>
      <dgm:spPr/>
    </dgm:pt>
    <dgm:pt modelId="{3493852A-3918-4CBF-A909-FEAD4E51EF11}" type="pres">
      <dgm:prSet presAssocID="{7B42BAF5-D05D-4F75-AC6C-34F1B55324C8}" presName="childText" presStyleLbl="bgAcc1" presStyleIdx="3" presStyleCnt="17" custScaleX="214855" custScaleY="183568">
        <dgm:presLayoutVars>
          <dgm:bulletEnabled val="1"/>
        </dgm:presLayoutVars>
      </dgm:prSet>
      <dgm:spPr/>
    </dgm:pt>
    <dgm:pt modelId="{F36FFD2C-0EFF-4A48-81CE-167303AA2739}" type="pres">
      <dgm:prSet presAssocID="{BB40EC09-1031-4EB6-AEE9-8BC3EB8F47FA}" presName="Name13" presStyleLbl="parChTrans1D2" presStyleIdx="4" presStyleCnt="17"/>
      <dgm:spPr/>
    </dgm:pt>
    <dgm:pt modelId="{9436352B-A3D5-4693-92AD-F5BCEE23D5DC}" type="pres">
      <dgm:prSet presAssocID="{CF4F6BD8-3C59-4A18-A737-747AC34890D2}" presName="childText" presStyleLbl="bgAcc1" presStyleIdx="4" presStyleCnt="17" custScaleX="224513" custScaleY="172763">
        <dgm:presLayoutVars>
          <dgm:bulletEnabled val="1"/>
        </dgm:presLayoutVars>
      </dgm:prSet>
      <dgm:spPr/>
    </dgm:pt>
    <dgm:pt modelId="{DCB71082-82FD-4BC1-A118-8D5B1F93BEAB}" type="pres">
      <dgm:prSet presAssocID="{B22C7F41-5CE2-4CB0-BE3D-87B01C2FBD2E}" presName="Name13" presStyleLbl="parChTrans1D2" presStyleIdx="5" presStyleCnt="17"/>
      <dgm:spPr/>
    </dgm:pt>
    <dgm:pt modelId="{9693BA54-D358-4DDC-89DF-34E6F8FEB8CF}" type="pres">
      <dgm:prSet presAssocID="{4DBB9683-C536-4F03-B900-E8CEA53DF7BC}" presName="childText" presStyleLbl="bgAcc1" presStyleIdx="5" presStyleCnt="17" custScaleX="223872" custScaleY="164772">
        <dgm:presLayoutVars>
          <dgm:bulletEnabled val="1"/>
        </dgm:presLayoutVars>
      </dgm:prSet>
      <dgm:spPr/>
    </dgm:pt>
    <dgm:pt modelId="{E82EC193-5F2C-43A6-AE2E-DD480007359E}" type="pres">
      <dgm:prSet presAssocID="{C2095B14-7FD3-4636-B2F4-77B4747B10E8}" presName="root" presStyleCnt="0"/>
      <dgm:spPr/>
    </dgm:pt>
    <dgm:pt modelId="{5A9E6BD2-35E2-42D5-85AF-5C4839B76CCE}" type="pres">
      <dgm:prSet presAssocID="{C2095B14-7FD3-4636-B2F4-77B4747B10E8}" presName="rootComposite" presStyleCnt="0"/>
      <dgm:spPr/>
    </dgm:pt>
    <dgm:pt modelId="{B8B64ED1-1856-4F1A-A746-BBA4E01C011E}" type="pres">
      <dgm:prSet presAssocID="{C2095B14-7FD3-4636-B2F4-77B4747B10E8}" presName="rootText" presStyleLbl="node1" presStyleIdx="2" presStyleCnt="5" custScaleX="254798" custScaleY="100806" custLinFactNeighborX="2452" custLinFactNeighborY="-11788"/>
      <dgm:spPr/>
    </dgm:pt>
    <dgm:pt modelId="{54256F9F-BEF5-4693-BCA8-42CEEEE3B424}" type="pres">
      <dgm:prSet presAssocID="{C2095B14-7FD3-4636-B2F4-77B4747B10E8}" presName="rootConnector" presStyleLbl="node1" presStyleIdx="2" presStyleCnt="5"/>
      <dgm:spPr/>
    </dgm:pt>
    <dgm:pt modelId="{0DA2D382-2B8A-4E7A-8372-A23DE00CC799}" type="pres">
      <dgm:prSet presAssocID="{C2095B14-7FD3-4636-B2F4-77B4747B10E8}" presName="childShape" presStyleCnt="0"/>
      <dgm:spPr/>
    </dgm:pt>
    <dgm:pt modelId="{67A7FABA-0BA0-4F3F-88A0-33FC912E2FF1}" type="pres">
      <dgm:prSet presAssocID="{C51A790A-12F6-493D-AB51-E85E2613A3BE}" presName="Name13" presStyleLbl="parChTrans1D2" presStyleIdx="6" presStyleCnt="17"/>
      <dgm:spPr/>
    </dgm:pt>
    <dgm:pt modelId="{F4E0CA0D-11CB-4BE8-9183-9D427CE7E325}" type="pres">
      <dgm:prSet presAssocID="{C13F083C-A95B-41AA-85E2-578D3CFC3332}" presName="childText" presStyleLbl="bgAcc1" presStyleIdx="6" presStyleCnt="17" custScaleX="239689" custScaleY="161405">
        <dgm:presLayoutVars>
          <dgm:bulletEnabled val="1"/>
        </dgm:presLayoutVars>
      </dgm:prSet>
      <dgm:spPr/>
    </dgm:pt>
    <dgm:pt modelId="{67598C4F-FB10-4EFE-AFD5-3DC90E91EC70}" type="pres">
      <dgm:prSet presAssocID="{2BBD62AB-2FAC-4E5E-B691-165FBAE6E632}" presName="Name13" presStyleLbl="parChTrans1D2" presStyleIdx="7" presStyleCnt="17"/>
      <dgm:spPr/>
    </dgm:pt>
    <dgm:pt modelId="{54FEA440-25B3-4BC2-A9FE-E45C820E28A6}" type="pres">
      <dgm:prSet presAssocID="{29E8233D-FDF3-44F2-998A-DF72FBCA9E7F}" presName="childText" presStyleLbl="bgAcc1" presStyleIdx="7" presStyleCnt="17" custScaleX="237799" custScaleY="194649">
        <dgm:presLayoutVars>
          <dgm:bulletEnabled val="1"/>
        </dgm:presLayoutVars>
      </dgm:prSet>
      <dgm:spPr/>
    </dgm:pt>
    <dgm:pt modelId="{E96E91F2-45C5-4C6F-B83D-68F7E7D0C19C}" type="pres">
      <dgm:prSet presAssocID="{08C159A9-7F95-4CD6-BBD3-7653611DF637}" presName="Name13" presStyleLbl="parChTrans1D2" presStyleIdx="8" presStyleCnt="17"/>
      <dgm:spPr/>
    </dgm:pt>
    <dgm:pt modelId="{0C464BB0-5E5D-4CA1-8360-926242837361}" type="pres">
      <dgm:prSet presAssocID="{6545FFC8-D6ED-4745-804E-71C09432635D}" presName="childText" presStyleLbl="bgAcc1" presStyleIdx="8" presStyleCnt="17" custScaleX="243359" custScaleY="192967">
        <dgm:presLayoutVars>
          <dgm:bulletEnabled val="1"/>
        </dgm:presLayoutVars>
      </dgm:prSet>
      <dgm:spPr/>
    </dgm:pt>
    <dgm:pt modelId="{2BBE4223-90C8-4A4E-B6BA-1FA034E73AD8}" type="pres">
      <dgm:prSet presAssocID="{CCD35FC4-9659-4659-8303-78C2F796D0B3}" presName="Name13" presStyleLbl="parChTrans1D2" presStyleIdx="9" presStyleCnt="17"/>
      <dgm:spPr/>
    </dgm:pt>
    <dgm:pt modelId="{A25B1DB2-2528-4C7B-85CA-EC7438F20B94}" type="pres">
      <dgm:prSet presAssocID="{38217925-B83E-4931-AF74-6C5B3F870889}" presName="childText" presStyleLbl="bgAcc1" presStyleIdx="9" presStyleCnt="17" custScaleX="239154" custScaleY="182220">
        <dgm:presLayoutVars>
          <dgm:bulletEnabled val="1"/>
        </dgm:presLayoutVars>
      </dgm:prSet>
      <dgm:spPr/>
    </dgm:pt>
    <dgm:pt modelId="{CD96686E-E7E7-4CEE-AD6C-99591A43645D}" type="pres">
      <dgm:prSet presAssocID="{66082CBE-E392-459D-8EE3-2DB7A4857508}" presName="root" presStyleCnt="0"/>
      <dgm:spPr/>
    </dgm:pt>
    <dgm:pt modelId="{6BCF3A76-34D4-4983-B9F8-BC2FFD38272B}" type="pres">
      <dgm:prSet presAssocID="{66082CBE-E392-459D-8EE3-2DB7A4857508}" presName="rootComposite" presStyleCnt="0"/>
      <dgm:spPr/>
    </dgm:pt>
    <dgm:pt modelId="{9B31FD2C-237E-4919-BEF7-EFBE4502D056}" type="pres">
      <dgm:prSet presAssocID="{66082CBE-E392-459D-8EE3-2DB7A4857508}" presName="rootText" presStyleLbl="node1" presStyleIdx="3" presStyleCnt="5" custScaleX="248965" custScaleY="100806" custLinFactNeighborY="-9108"/>
      <dgm:spPr/>
    </dgm:pt>
    <dgm:pt modelId="{EE25C9D2-4625-42ED-BFC1-F876F03EEEF0}" type="pres">
      <dgm:prSet presAssocID="{66082CBE-E392-459D-8EE3-2DB7A4857508}" presName="rootConnector" presStyleLbl="node1" presStyleIdx="3" presStyleCnt="5"/>
      <dgm:spPr/>
    </dgm:pt>
    <dgm:pt modelId="{A2E0112D-CD15-4D98-BAD6-7F9CBA461D81}" type="pres">
      <dgm:prSet presAssocID="{66082CBE-E392-459D-8EE3-2DB7A4857508}" presName="childShape" presStyleCnt="0"/>
      <dgm:spPr/>
    </dgm:pt>
    <dgm:pt modelId="{830A4078-DA41-43D3-910E-E92703111504}" type="pres">
      <dgm:prSet presAssocID="{AF6663A1-6348-41CC-8A07-6BC7C8C86965}" presName="Name13" presStyleLbl="parChTrans1D2" presStyleIdx="10" presStyleCnt="17"/>
      <dgm:spPr/>
    </dgm:pt>
    <dgm:pt modelId="{0602F1AD-273D-41FE-9400-0E9ACFDB050E}" type="pres">
      <dgm:prSet presAssocID="{2D413BD3-04DE-4F5E-9679-4D335DE47976}" presName="childText" presStyleLbl="bgAcc1" presStyleIdx="10" presStyleCnt="17" custScaleX="243758" custScaleY="181282">
        <dgm:presLayoutVars>
          <dgm:bulletEnabled val="1"/>
        </dgm:presLayoutVars>
      </dgm:prSet>
      <dgm:spPr/>
    </dgm:pt>
    <dgm:pt modelId="{A9095F55-5DC0-4122-B5B7-65849DE3087F}" type="pres">
      <dgm:prSet presAssocID="{03A3C41D-2A52-4AD6-865A-F63D0EAB01F7}" presName="Name13" presStyleLbl="parChTrans1D2" presStyleIdx="11" presStyleCnt="17"/>
      <dgm:spPr/>
    </dgm:pt>
    <dgm:pt modelId="{8DEFAB2B-8225-4C0A-ABF0-B99C91493608}" type="pres">
      <dgm:prSet presAssocID="{76CEDD40-B011-4C28-97F1-7BCAD8476D39}" presName="childText" presStyleLbl="bgAcc1" presStyleIdx="11" presStyleCnt="17" custScaleX="239528" custScaleY="205061">
        <dgm:presLayoutVars>
          <dgm:bulletEnabled val="1"/>
        </dgm:presLayoutVars>
      </dgm:prSet>
      <dgm:spPr/>
    </dgm:pt>
    <dgm:pt modelId="{EB6EBD5A-C704-45D5-BFDC-89AF46D361D4}" type="pres">
      <dgm:prSet presAssocID="{F7ED5B27-8CD7-4411-82E3-6656E08A8F43}" presName="Name13" presStyleLbl="parChTrans1D2" presStyleIdx="12" presStyleCnt="17"/>
      <dgm:spPr/>
    </dgm:pt>
    <dgm:pt modelId="{09D4ABF1-C5EC-4A00-A5B0-0F080255E5E8}" type="pres">
      <dgm:prSet presAssocID="{A8F64390-EED8-46EE-84FD-8F67FD807A44}" presName="childText" presStyleLbl="bgAcc1" presStyleIdx="12" presStyleCnt="17" custScaleX="242753" custScaleY="232915">
        <dgm:presLayoutVars>
          <dgm:bulletEnabled val="1"/>
        </dgm:presLayoutVars>
      </dgm:prSet>
      <dgm:spPr/>
    </dgm:pt>
    <dgm:pt modelId="{0997DA5A-57ED-4041-A483-1FB7A32DAC2F}" type="pres">
      <dgm:prSet presAssocID="{BF1B5E7B-B410-4ED8-A1D8-8FC23F0DA6B5}" presName="root" presStyleCnt="0"/>
      <dgm:spPr/>
    </dgm:pt>
    <dgm:pt modelId="{60558043-9E35-452B-AF35-CFB3EADCF74C}" type="pres">
      <dgm:prSet presAssocID="{BF1B5E7B-B410-4ED8-A1D8-8FC23F0DA6B5}" presName="rootComposite" presStyleCnt="0"/>
      <dgm:spPr/>
    </dgm:pt>
    <dgm:pt modelId="{CAECF833-8CD8-42AC-AA34-29F949A5234C}" type="pres">
      <dgm:prSet presAssocID="{BF1B5E7B-B410-4ED8-A1D8-8FC23F0DA6B5}" presName="rootText" presStyleLbl="node1" presStyleIdx="4" presStyleCnt="5" custScaleX="246271" custScaleY="100806" custLinFactNeighborX="762" custLinFactNeighborY="-9108"/>
      <dgm:spPr/>
    </dgm:pt>
    <dgm:pt modelId="{4ECAA301-BFDE-473E-814C-E02156CB5D8C}" type="pres">
      <dgm:prSet presAssocID="{BF1B5E7B-B410-4ED8-A1D8-8FC23F0DA6B5}" presName="rootConnector" presStyleLbl="node1" presStyleIdx="4" presStyleCnt="5"/>
      <dgm:spPr/>
    </dgm:pt>
    <dgm:pt modelId="{9C693160-2B96-4189-9419-EADCFCF1B044}" type="pres">
      <dgm:prSet presAssocID="{BF1B5E7B-B410-4ED8-A1D8-8FC23F0DA6B5}" presName="childShape" presStyleCnt="0"/>
      <dgm:spPr/>
    </dgm:pt>
    <dgm:pt modelId="{198C37DB-2DFD-4271-8969-BA9355D960CF}" type="pres">
      <dgm:prSet presAssocID="{3C67AF88-B9C8-48D0-843E-23C8C959AF34}" presName="Name13" presStyleLbl="parChTrans1D2" presStyleIdx="13" presStyleCnt="17"/>
      <dgm:spPr/>
    </dgm:pt>
    <dgm:pt modelId="{2D98AD89-16F2-487B-9E1D-A4B79153D1E5}" type="pres">
      <dgm:prSet presAssocID="{23A1BDFA-2FE9-4237-B452-F4A590233145}" presName="childText" presStyleLbl="bgAcc1" presStyleIdx="13" presStyleCnt="17" custScaleX="231760" custScaleY="353160">
        <dgm:presLayoutVars>
          <dgm:bulletEnabled val="1"/>
        </dgm:presLayoutVars>
      </dgm:prSet>
      <dgm:spPr/>
    </dgm:pt>
    <dgm:pt modelId="{34B797F7-A3CF-4374-AE27-BFC15339FE8C}" type="pres">
      <dgm:prSet presAssocID="{860C0E9D-81EF-4AB4-9E2C-DC8D058802AA}" presName="Name13" presStyleLbl="parChTrans1D2" presStyleIdx="14" presStyleCnt="17"/>
      <dgm:spPr/>
    </dgm:pt>
    <dgm:pt modelId="{054268E3-D8EF-4BA9-8213-7E79E0ABD468}" type="pres">
      <dgm:prSet presAssocID="{930CB5EA-7C50-4236-9EC5-470C3AC41216}" presName="childText" presStyleLbl="bgAcc1" presStyleIdx="14" presStyleCnt="17" custScaleX="225344" custScaleY="256251">
        <dgm:presLayoutVars>
          <dgm:bulletEnabled val="1"/>
        </dgm:presLayoutVars>
      </dgm:prSet>
      <dgm:spPr/>
    </dgm:pt>
    <dgm:pt modelId="{107A45CD-D4A2-48E9-B0C0-4946FE527DF3}" type="pres">
      <dgm:prSet presAssocID="{F2710924-107D-47C9-A8AC-A18EF4420A57}" presName="Name13" presStyleLbl="parChTrans1D2" presStyleIdx="15" presStyleCnt="17"/>
      <dgm:spPr/>
    </dgm:pt>
    <dgm:pt modelId="{75585C01-9712-4456-BCA4-80E713501BAD}" type="pres">
      <dgm:prSet presAssocID="{761AAB8E-CA5A-457E-A033-0EFE3D721363}" presName="childText" presStyleLbl="bgAcc1" presStyleIdx="15" presStyleCnt="17" custScaleX="228355" custScaleY="254387">
        <dgm:presLayoutVars>
          <dgm:bulletEnabled val="1"/>
        </dgm:presLayoutVars>
      </dgm:prSet>
      <dgm:spPr/>
    </dgm:pt>
    <dgm:pt modelId="{3206B637-5212-4082-9051-2F3B48AECCE1}" type="pres">
      <dgm:prSet presAssocID="{F969FD47-AFD9-48A3-81C7-AB37EBE39008}" presName="Name13" presStyleLbl="parChTrans1D2" presStyleIdx="16" presStyleCnt="17"/>
      <dgm:spPr/>
    </dgm:pt>
    <dgm:pt modelId="{2BAB8F02-ABC7-4369-BE77-5975D93A2F5D}" type="pres">
      <dgm:prSet presAssocID="{70C80934-84FB-41C0-A9CD-DEE73579B8AC}" presName="childText" presStyleLbl="bgAcc1" presStyleIdx="16" presStyleCnt="17" custScaleX="231939" custScaleY="175823">
        <dgm:presLayoutVars>
          <dgm:bulletEnabled val="1"/>
        </dgm:presLayoutVars>
      </dgm:prSet>
      <dgm:spPr/>
    </dgm:pt>
  </dgm:ptLst>
  <dgm:cxnLst>
    <dgm:cxn modelId="{FA09BC07-2014-4D73-BE90-92EC5702A891}" type="presOf" srcId="{860C0E9D-81EF-4AB4-9E2C-DC8D058802AA}" destId="{34B797F7-A3CF-4374-AE27-BFC15339FE8C}" srcOrd="0" destOrd="0" presId="urn:microsoft.com/office/officeart/2005/8/layout/hierarchy3"/>
    <dgm:cxn modelId="{DB6AF907-096F-446D-A56C-052CB01C1050}" type="presOf" srcId="{F7ED5B27-8CD7-4411-82E3-6656E08A8F43}" destId="{EB6EBD5A-C704-45D5-BFDC-89AF46D361D4}" srcOrd="0" destOrd="0" presId="urn:microsoft.com/office/officeart/2005/8/layout/hierarchy3"/>
    <dgm:cxn modelId="{9217EE0A-6F47-4674-8891-E433C59D06F0}" type="presOf" srcId="{66082CBE-E392-459D-8EE3-2DB7A4857508}" destId="{EE25C9D2-4625-42ED-BFC1-F876F03EEEF0}" srcOrd="1" destOrd="0" presId="urn:microsoft.com/office/officeart/2005/8/layout/hierarchy3"/>
    <dgm:cxn modelId="{B1C9B311-1C45-4D1C-AD2B-19EF80668511}" srcId="{BF1B5E7B-B410-4ED8-A1D8-8FC23F0DA6B5}" destId="{761AAB8E-CA5A-457E-A033-0EFE3D721363}" srcOrd="2" destOrd="0" parTransId="{F2710924-107D-47C9-A8AC-A18EF4420A57}" sibTransId="{A3DCF71C-78EE-4D37-ABB3-C1B359686F32}"/>
    <dgm:cxn modelId="{16A1F619-FAFB-42A6-89FB-1D1BFE8E1842}" srcId="{C2095B14-7FD3-4636-B2F4-77B4747B10E8}" destId="{29E8233D-FDF3-44F2-998A-DF72FBCA9E7F}" srcOrd="1" destOrd="0" parTransId="{2BBD62AB-2FAC-4E5E-B691-165FBAE6E632}" sibTransId="{03F3D159-823C-4A90-94B5-AF855F6606E0}"/>
    <dgm:cxn modelId="{5F34B41C-76E2-4D70-B1E0-DB6FF046CF88}" srcId="{C2095B14-7FD3-4636-B2F4-77B4747B10E8}" destId="{38217925-B83E-4931-AF74-6C5B3F870889}" srcOrd="3" destOrd="0" parTransId="{CCD35FC4-9659-4659-8303-78C2F796D0B3}" sibTransId="{B78EBD08-8192-4B22-8E0E-E8A14C604B4D}"/>
    <dgm:cxn modelId="{E7B85F1D-35A7-4393-BB33-D1CC6B2D29A0}" srcId="{77A06F6F-5EB3-4222-B1A0-D0FD5CFAD428}" destId="{66082CBE-E392-459D-8EE3-2DB7A4857508}" srcOrd="3" destOrd="0" parTransId="{475A52CA-4844-4700-B65C-FD29A8169898}" sibTransId="{0D72BA98-A50A-4466-B0A1-A32AAD7B6874}"/>
    <dgm:cxn modelId="{96678B1E-F6B2-468B-A1D3-EDEF57B20219}" srcId="{C2095B14-7FD3-4636-B2F4-77B4747B10E8}" destId="{6545FFC8-D6ED-4745-804E-71C09432635D}" srcOrd="2" destOrd="0" parTransId="{08C159A9-7F95-4CD6-BBD3-7653611DF637}" sibTransId="{A205AD64-E20D-4171-8C22-BDEC9E6AE572}"/>
    <dgm:cxn modelId="{C9863C22-1C70-49FA-850C-E836E2787212}" type="presOf" srcId="{C13F083C-A95B-41AA-85E2-578D3CFC3332}" destId="{F4E0CA0D-11CB-4BE8-9183-9D427CE7E325}" srcOrd="0" destOrd="0" presId="urn:microsoft.com/office/officeart/2005/8/layout/hierarchy3"/>
    <dgm:cxn modelId="{80109926-BE36-4DF7-97AC-4D979D1C67FB}" type="presOf" srcId="{2146C56D-B601-4D01-8241-A7ADADE31A1C}" destId="{6605F1FD-7EB9-48FE-862F-5C53909BA8CA}" srcOrd="1" destOrd="0" presId="urn:microsoft.com/office/officeart/2005/8/layout/hierarchy3"/>
    <dgm:cxn modelId="{59E1E82E-A3FF-4490-8E20-442F22E35D03}" type="presOf" srcId="{63D0A4F4-D799-410A-9A5A-BEF688197652}" destId="{79B04F3A-93F5-4C1F-81FE-AD316775360D}" srcOrd="0" destOrd="0" presId="urn:microsoft.com/office/officeart/2005/8/layout/hierarchy3"/>
    <dgm:cxn modelId="{0F0DBB34-B458-4798-9124-5FE1D4FCBD4A}" type="presOf" srcId="{08C159A9-7F95-4CD6-BBD3-7653611DF637}" destId="{E96E91F2-45C5-4C6F-B83D-68F7E7D0C19C}" srcOrd="0" destOrd="0" presId="urn:microsoft.com/office/officeart/2005/8/layout/hierarchy3"/>
    <dgm:cxn modelId="{3C5D0838-28B5-4B86-BA57-C5450898B46C}" type="presOf" srcId="{F2710924-107D-47C9-A8AC-A18EF4420A57}" destId="{107A45CD-D4A2-48E9-B0C0-4946FE527DF3}" srcOrd="0" destOrd="0" presId="urn:microsoft.com/office/officeart/2005/8/layout/hierarchy3"/>
    <dgm:cxn modelId="{EAE0CC38-3C07-47EF-86C8-7D09CAE56200}" type="presOf" srcId="{76B19F45-1F54-4E8F-B438-02617CB12C35}" destId="{F6C89242-AAFE-493D-9F10-93D5A1DDD7BF}" srcOrd="0" destOrd="0" presId="urn:microsoft.com/office/officeart/2005/8/layout/hierarchy3"/>
    <dgm:cxn modelId="{B9513E3A-57D4-4A8B-B11A-81AE12FD0DB2}" type="presOf" srcId="{2BBD62AB-2FAC-4E5E-B691-165FBAE6E632}" destId="{67598C4F-FB10-4EFE-AFD5-3DC90E91EC70}" srcOrd="0" destOrd="0" presId="urn:microsoft.com/office/officeart/2005/8/layout/hierarchy3"/>
    <dgm:cxn modelId="{CD6F6841-1D9A-401A-A25D-B0FA575A060D}" type="presOf" srcId="{937B06ED-BF82-4B49-83A5-F788AAA5B4B5}" destId="{B9EAC960-122E-4093-8238-4D3B36CAE046}" srcOrd="0" destOrd="0" presId="urn:microsoft.com/office/officeart/2005/8/layout/hierarchy3"/>
    <dgm:cxn modelId="{6B7BA862-34A1-412A-ADFF-5120EE8D91EC}" srcId="{77A06F6F-5EB3-4222-B1A0-D0FD5CFAD428}" destId="{E41ACC00-7576-4EF9-A0D8-64F7F623443B}" srcOrd="0" destOrd="0" parTransId="{0AFEA1FE-275E-45D4-B83E-43EE62B5C7C2}" sibTransId="{B407FC53-EFD7-4542-A868-ECCBF42E987B}"/>
    <dgm:cxn modelId="{E318DB44-66DA-4FE5-91C7-BE032BD9A35D}" type="presOf" srcId="{3C67AF88-B9C8-48D0-843E-23C8C959AF34}" destId="{198C37DB-2DFD-4271-8969-BA9355D960CF}" srcOrd="0" destOrd="0" presId="urn:microsoft.com/office/officeart/2005/8/layout/hierarchy3"/>
    <dgm:cxn modelId="{7846264A-EF1A-439F-BCC1-467A970D9A72}" type="presOf" srcId="{F969FD47-AFD9-48A3-81C7-AB37EBE39008}" destId="{3206B637-5212-4082-9051-2F3B48AECCE1}" srcOrd="0" destOrd="0" presId="urn:microsoft.com/office/officeart/2005/8/layout/hierarchy3"/>
    <dgm:cxn modelId="{5083964A-2EED-4C08-BE04-18AF515D6F4D}" type="presOf" srcId="{C51A790A-12F6-493D-AB51-E85E2613A3BE}" destId="{67A7FABA-0BA0-4F3F-88A0-33FC912E2FF1}" srcOrd="0" destOrd="0" presId="urn:microsoft.com/office/officeart/2005/8/layout/hierarchy3"/>
    <dgm:cxn modelId="{E1956E6B-B39D-4DD8-8D7A-EFAE17ED269E}" type="presOf" srcId="{77A06F6F-5EB3-4222-B1A0-D0FD5CFAD428}" destId="{0F6C525F-0B71-4E07-9460-019A97157898}" srcOrd="0" destOrd="0" presId="urn:microsoft.com/office/officeart/2005/8/layout/hierarchy3"/>
    <dgm:cxn modelId="{D15A3A4E-65FF-4435-9C73-1DD8F0755E19}" srcId="{BF1B5E7B-B410-4ED8-A1D8-8FC23F0DA6B5}" destId="{930CB5EA-7C50-4236-9EC5-470C3AC41216}" srcOrd="1" destOrd="0" parTransId="{860C0E9D-81EF-4AB4-9E2C-DC8D058802AA}" sibTransId="{1C4B5041-F9B1-464F-B3D8-C950B054FD3A}"/>
    <dgm:cxn modelId="{57283350-97FF-4A76-B41D-6295836BAE70}" type="presOf" srcId="{76CEDD40-B011-4C28-97F1-7BCAD8476D39}" destId="{8DEFAB2B-8225-4C0A-ABF0-B99C91493608}" srcOrd="0" destOrd="0" presId="urn:microsoft.com/office/officeart/2005/8/layout/hierarchy3"/>
    <dgm:cxn modelId="{1B1CA650-BD01-4431-B99D-AA96B8A4DA60}" type="presOf" srcId="{38217925-B83E-4931-AF74-6C5B3F870889}" destId="{A25B1DB2-2528-4C7B-85CA-EC7438F20B94}" srcOrd="0" destOrd="0" presId="urn:microsoft.com/office/officeart/2005/8/layout/hierarchy3"/>
    <dgm:cxn modelId="{B4339771-2768-440A-9AF8-8F962181617A}" type="presOf" srcId="{29E8233D-FDF3-44F2-998A-DF72FBCA9E7F}" destId="{54FEA440-25B3-4BC2-A9FE-E45C820E28A6}" srcOrd="0" destOrd="0" presId="urn:microsoft.com/office/officeart/2005/8/layout/hierarchy3"/>
    <dgm:cxn modelId="{CB8F5A72-CB83-420C-A3EC-E64908499569}" type="presOf" srcId="{BF1B5E7B-B410-4ED8-A1D8-8FC23F0DA6B5}" destId="{4ECAA301-BFDE-473E-814C-E02156CB5D8C}" srcOrd="1" destOrd="0" presId="urn:microsoft.com/office/officeart/2005/8/layout/hierarchy3"/>
    <dgm:cxn modelId="{D20BBC54-4896-446D-B03C-F1D7C2C461A4}" srcId="{BF1B5E7B-B410-4ED8-A1D8-8FC23F0DA6B5}" destId="{23A1BDFA-2FE9-4237-B452-F4A590233145}" srcOrd="0" destOrd="0" parTransId="{3C67AF88-B9C8-48D0-843E-23C8C959AF34}" sibTransId="{528BB42E-34E6-44BF-A642-BCDF6506FCCA}"/>
    <dgm:cxn modelId="{F3575477-65A2-441C-A8FE-BD95FD6F38B5}" srcId="{77A06F6F-5EB3-4222-B1A0-D0FD5CFAD428}" destId="{C2095B14-7FD3-4636-B2F4-77B4747B10E8}" srcOrd="2" destOrd="0" parTransId="{250BB5DE-2A96-4457-AD1F-4DE532780DAB}" sibTransId="{9D87D807-BD37-460A-83A8-B41D81D82155}"/>
    <dgm:cxn modelId="{9E5C9D59-066F-4BA3-A602-C7A075D851FE}" type="presOf" srcId="{23A1BDFA-2FE9-4237-B452-F4A590233145}" destId="{2D98AD89-16F2-487B-9E1D-A4B79153D1E5}" srcOrd="0" destOrd="0" presId="urn:microsoft.com/office/officeart/2005/8/layout/hierarchy3"/>
    <dgm:cxn modelId="{C0A9D379-BDC8-4B9E-96AC-F22B494E2F72}" srcId="{66082CBE-E392-459D-8EE3-2DB7A4857508}" destId="{A8F64390-EED8-46EE-84FD-8F67FD807A44}" srcOrd="2" destOrd="0" parTransId="{F7ED5B27-8CD7-4411-82E3-6656E08A8F43}" sibTransId="{CFEE1BDA-079B-4833-BE8D-756240686635}"/>
    <dgm:cxn modelId="{C4B1325A-0A85-427A-9A4F-8F036FE1EC57}" type="presOf" srcId="{930CB5EA-7C50-4236-9EC5-470C3AC41216}" destId="{054268E3-D8EF-4BA9-8213-7E79E0ABD468}" srcOrd="0" destOrd="0" presId="urn:microsoft.com/office/officeart/2005/8/layout/hierarchy3"/>
    <dgm:cxn modelId="{3676365A-892B-4EEB-9CEC-1C4515EA8D28}" srcId="{77A06F6F-5EB3-4222-B1A0-D0FD5CFAD428}" destId="{2146C56D-B601-4D01-8241-A7ADADE31A1C}" srcOrd="1" destOrd="0" parTransId="{3F31F558-C1C6-457E-A5C1-180D6A1C2127}" sibTransId="{FAA69CBA-E175-4A9D-BB2C-C537201B7006}"/>
    <dgm:cxn modelId="{305CE25A-A3D0-4911-90ED-C382773A8084}" srcId="{66082CBE-E392-459D-8EE3-2DB7A4857508}" destId="{76CEDD40-B011-4C28-97F1-7BCAD8476D39}" srcOrd="1" destOrd="0" parTransId="{03A3C41D-2A52-4AD6-865A-F63D0EAB01F7}" sibTransId="{D269317F-70FF-4469-925D-53C4EDC7DB41}"/>
    <dgm:cxn modelId="{00D1B87F-93AC-4B17-A5C9-DAFEB003CE3C}" type="presOf" srcId="{A8F64390-EED8-46EE-84FD-8F67FD807A44}" destId="{09D4ABF1-C5EC-4A00-A5B0-0F080255E5E8}" srcOrd="0" destOrd="0" presId="urn:microsoft.com/office/officeart/2005/8/layout/hierarchy3"/>
    <dgm:cxn modelId="{5E549F81-A2F6-4B94-B188-7FC4312B4047}" type="presOf" srcId="{70C80934-84FB-41C0-A9CD-DEE73579B8AC}" destId="{2BAB8F02-ABC7-4369-BE77-5975D93A2F5D}" srcOrd="0" destOrd="0" presId="urn:microsoft.com/office/officeart/2005/8/layout/hierarchy3"/>
    <dgm:cxn modelId="{64363386-C342-4755-98C0-0D43D710AF73}" srcId="{2146C56D-B601-4D01-8241-A7ADADE31A1C}" destId="{7B42BAF5-D05D-4F75-AC6C-34F1B55324C8}" srcOrd="0" destOrd="0" parTransId="{937B06ED-BF82-4B49-83A5-F788AAA5B4B5}" sibTransId="{82D90591-74B3-47B0-8788-46378C5060C0}"/>
    <dgm:cxn modelId="{98E30D93-F0A1-481C-B135-7C319866D303}" type="presOf" srcId="{75DAE9C5-BBE1-4FD3-ADEB-59714C923FEB}" destId="{1D442257-A924-45DF-A11B-167F89EC76FB}" srcOrd="0" destOrd="0" presId="urn:microsoft.com/office/officeart/2005/8/layout/hierarchy3"/>
    <dgm:cxn modelId="{7B7BDD93-0273-409E-8B1B-5CFD9DDB60EC}" type="presOf" srcId="{61D5CBAD-99A2-4277-B932-4D8AE3AB68FF}" destId="{D90C0EF4-CDA0-4707-84EE-725EBC135353}" srcOrd="0" destOrd="0" presId="urn:microsoft.com/office/officeart/2005/8/layout/hierarchy3"/>
    <dgm:cxn modelId="{E2A0D997-C1AC-4C76-8CFA-85FF39EFECED}" type="presOf" srcId="{E41ACC00-7576-4EF9-A0D8-64F7F623443B}" destId="{151857D7-F14F-496D-93ED-3336F861BA10}" srcOrd="0" destOrd="0" presId="urn:microsoft.com/office/officeart/2005/8/layout/hierarchy3"/>
    <dgm:cxn modelId="{108A2C9A-76DE-4818-8D67-FFC9402290E1}" srcId="{2146C56D-B601-4D01-8241-A7ADADE31A1C}" destId="{CF4F6BD8-3C59-4A18-A737-747AC34890D2}" srcOrd="1" destOrd="0" parTransId="{BB40EC09-1031-4EB6-AEE9-8BC3EB8F47FA}" sibTransId="{534CCE01-4198-4EC6-B9A9-15DF7E32C501}"/>
    <dgm:cxn modelId="{E2F8D49B-9E2A-4FA0-B3A9-AB22371201C1}" type="presOf" srcId="{BB40EC09-1031-4EB6-AEE9-8BC3EB8F47FA}" destId="{F36FFD2C-0EFF-4A48-81CE-167303AA2739}" srcOrd="0" destOrd="0" presId="urn:microsoft.com/office/officeart/2005/8/layout/hierarchy3"/>
    <dgm:cxn modelId="{E5C3DD9D-04A0-4462-84A8-7B28F7709691}" type="presOf" srcId="{CCD35FC4-9659-4659-8303-78C2F796D0B3}" destId="{2BBE4223-90C8-4A4E-B6BA-1FA034E73AD8}" srcOrd="0" destOrd="0" presId="urn:microsoft.com/office/officeart/2005/8/layout/hierarchy3"/>
    <dgm:cxn modelId="{E33A72A5-81FA-43D1-B67F-29B4E8FD3D1F}" srcId="{66082CBE-E392-459D-8EE3-2DB7A4857508}" destId="{2D413BD3-04DE-4F5E-9679-4D335DE47976}" srcOrd="0" destOrd="0" parTransId="{AF6663A1-6348-41CC-8A07-6BC7C8C86965}" sibTransId="{76D5DE91-6C7F-4322-B8B4-A8B9D40ACD78}"/>
    <dgm:cxn modelId="{73D940A9-BD72-4A50-A1B0-BB42370707CC}" type="presOf" srcId="{6545FFC8-D6ED-4745-804E-71C09432635D}" destId="{0C464BB0-5E5D-4CA1-8360-926242837361}" srcOrd="0" destOrd="0" presId="urn:microsoft.com/office/officeart/2005/8/layout/hierarchy3"/>
    <dgm:cxn modelId="{3492D7B2-0F13-40B3-A28A-D0E33D4795EA}" type="presOf" srcId="{BF1B5E7B-B410-4ED8-A1D8-8FC23F0DA6B5}" destId="{CAECF833-8CD8-42AC-AA34-29F949A5234C}" srcOrd="0" destOrd="0" presId="urn:microsoft.com/office/officeart/2005/8/layout/hierarchy3"/>
    <dgm:cxn modelId="{DF141ABD-278D-49F8-AFA2-B77CD86817F0}" type="presOf" srcId="{E41ACC00-7576-4EF9-A0D8-64F7F623443B}" destId="{616A679E-C9DE-4149-9CF1-5EED455FD6C1}" srcOrd="1" destOrd="0" presId="urn:microsoft.com/office/officeart/2005/8/layout/hierarchy3"/>
    <dgm:cxn modelId="{0C8938C9-986F-4DEC-A952-7EBF9CBA6371}" srcId="{2146C56D-B601-4D01-8241-A7ADADE31A1C}" destId="{4DBB9683-C536-4F03-B900-E8CEA53DF7BC}" srcOrd="2" destOrd="0" parTransId="{B22C7F41-5CE2-4CB0-BE3D-87B01C2FBD2E}" sibTransId="{99C08C22-B8FE-4434-A1CA-5669139C823D}"/>
    <dgm:cxn modelId="{C675F6CB-C5C2-4AC1-B1C8-C03266F1059A}" type="presOf" srcId="{2146C56D-B601-4D01-8241-A7ADADE31A1C}" destId="{CA1D3872-1FAC-4BE9-B0D8-0342F5C5C37A}" srcOrd="0" destOrd="0" presId="urn:microsoft.com/office/officeart/2005/8/layout/hierarchy3"/>
    <dgm:cxn modelId="{168603CF-3290-4A1F-959B-1A9A642C054D}" type="presOf" srcId="{CA09636C-7F22-41BE-9E59-62C63BF41D32}" destId="{58D8B7E2-E3A8-4B44-9C48-5E317CC7DB72}" srcOrd="0" destOrd="0" presId="urn:microsoft.com/office/officeart/2005/8/layout/hierarchy3"/>
    <dgm:cxn modelId="{6DC542CF-48E6-4C34-AB72-2DD400A2605C}" type="presOf" srcId="{C2095B14-7FD3-4636-B2F4-77B4747B10E8}" destId="{B8B64ED1-1856-4F1A-A746-BBA4E01C011E}" srcOrd="0" destOrd="0" presId="urn:microsoft.com/office/officeart/2005/8/layout/hierarchy3"/>
    <dgm:cxn modelId="{FF1164D0-9E51-455F-A1AE-B216EF845E84}" type="presOf" srcId="{B22C7F41-5CE2-4CB0-BE3D-87B01C2FBD2E}" destId="{DCB71082-82FD-4BC1-A118-8D5B1F93BEAB}" srcOrd="0" destOrd="0" presId="urn:microsoft.com/office/officeart/2005/8/layout/hierarchy3"/>
    <dgm:cxn modelId="{7F1C7CD1-2BD3-42C3-B745-AAA0F3A6B79A}" type="presOf" srcId="{7B42BAF5-D05D-4F75-AC6C-34F1B55324C8}" destId="{3493852A-3918-4CBF-A909-FEAD4E51EF11}" srcOrd="0" destOrd="0" presId="urn:microsoft.com/office/officeart/2005/8/layout/hierarchy3"/>
    <dgm:cxn modelId="{F72684D3-E4DD-419C-B3DA-8261C3A66F20}" type="presOf" srcId="{66082CBE-E392-459D-8EE3-2DB7A4857508}" destId="{9B31FD2C-237E-4919-BEF7-EFBE4502D056}" srcOrd="0" destOrd="0" presId="urn:microsoft.com/office/officeart/2005/8/layout/hierarchy3"/>
    <dgm:cxn modelId="{E8B32BD7-19A1-41EE-A17D-9E2999B925A2}" type="presOf" srcId="{03A3C41D-2A52-4AD6-865A-F63D0EAB01F7}" destId="{A9095F55-5DC0-4122-B5B7-65849DE3087F}" srcOrd="0" destOrd="0" presId="urn:microsoft.com/office/officeart/2005/8/layout/hierarchy3"/>
    <dgm:cxn modelId="{D54ACCE2-0B73-4FCA-928C-FE3B4D690677}" type="presOf" srcId="{AF6663A1-6348-41CC-8A07-6BC7C8C86965}" destId="{830A4078-DA41-43D3-910E-E92703111504}" srcOrd="0" destOrd="0" presId="urn:microsoft.com/office/officeart/2005/8/layout/hierarchy3"/>
    <dgm:cxn modelId="{828FEFE2-A06A-45B2-A190-13A6844B8D1D}" type="presOf" srcId="{3A2F312E-6B79-4558-8940-38DCB77E554C}" destId="{3CFFCAF7-A584-4D5F-A059-9A51872B27AD}" srcOrd="0" destOrd="0" presId="urn:microsoft.com/office/officeart/2005/8/layout/hierarchy3"/>
    <dgm:cxn modelId="{5BBB13E4-8BF3-41CC-B9E4-26CF2AC517F3}" srcId="{E41ACC00-7576-4EF9-A0D8-64F7F623443B}" destId="{63D0A4F4-D799-410A-9A5A-BEF688197652}" srcOrd="0" destOrd="0" parTransId="{3A2F312E-6B79-4558-8940-38DCB77E554C}" sibTransId="{F649A701-6389-4DE0-AA49-BC3CC74EFFED}"/>
    <dgm:cxn modelId="{F5163BE4-CCCE-4014-8514-A38DFBF19A7D}" type="presOf" srcId="{CF4F6BD8-3C59-4A18-A737-747AC34890D2}" destId="{9436352B-A3D5-4693-92AD-F5BCEE23D5DC}" srcOrd="0" destOrd="0" presId="urn:microsoft.com/office/officeart/2005/8/layout/hierarchy3"/>
    <dgm:cxn modelId="{8F8FA0E9-9633-4575-9F47-5AD4DD2D6265}" srcId="{E41ACC00-7576-4EF9-A0D8-64F7F623443B}" destId="{CA09636C-7F22-41BE-9E59-62C63BF41D32}" srcOrd="2" destOrd="0" parTransId="{75DAE9C5-BBE1-4FD3-ADEB-59714C923FEB}" sibTransId="{6A81F027-0892-4853-8313-66BA5324129F}"/>
    <dgm:cxn modelId="{6D2CB0F2-711C-492A-A59F-D10CCCA8CA14}" type="presOf" srcId="{C2095B14-7FD3-4636-B2F4-77B4747B10E8}" destId="{54256F9F-BEF5-4693-BCA8-42CEEEE3B424}" srcOrd="1" destOrd="0" presId="urn:microsoft.com/office/officeart/2005/8/layout/hierarchy3"/>
    <dgm:cxn modelId="{C4245BF3-B4CE-4D98-98AD-BD2ACED3F0A7}" srcId="{BF1B5E7B-B410-4ED8-A1D8-8FC23F0DA6B5}" destId="{70C80934-84FB-41C0-A9CD-DEE73579B8AC}" srcOrd="3" destOrd="0" parTransId="{F969FD47-AFD9-48A3-81C7-AB37EBE39008}" sibTransId="{D2CBB41E-2092-4C44-B263-2114D4F9004A}"/>
    <dgm:cxn modelId="{25A5A3F8-7E3A-49E7-A729-D7E95A83005B}" type="presOf" srcId="{761AAB8E-CA5A-457E-A033-0EFE3D721363}" destId="{75585C01-9712-4456-BCA4-80E713501BAD}" srcOrd="0" destOrd="0" presId="urn:microsoft.com/office/officeart/2005/8/layout/hierarchy3"/>
    <dgm:cxn modelId="{57BDA3F8-C60A-462F-8B0F-F0A79A461CE1}" srcId="{C2095B14-7FD3-4636-B2F4-77B4747B10E8}" destId="{C13F083C-A95B-41AA-85E2-578D3CFC3332}" srcOrd="0" destOrd="0" parTransId="{C51A790A-12F6-493D-AB51-E85E2613A3BE}" sibTransId="{751EF73B-3174-47B9-9F46-4FBD33BD4278}"/>
    <dgm:cxn modelId="{597866F9-8EA0-4171-BEC2-55C2186B960C}" srcId="{77A06F6F-5EB3-4222-B1A0-D0FD5CFAD428}" destId="{BF1B5E7B-B410-4ED8-A1D8-8FC23F0DA6B5}" srcOrd="4" destOrd="0" parTransId="{5A0D220E-0E8A-4CBB-9A3B-4D162849EE73}" sibTransId="{7C60DCE5-4C51-4EA0-80F1-87038311674E}"/>
    <dgm:cxn modelId="{D910B6FA-D4C0-4BCF-B764-D41B4F6AB4EC}" srcId="{E41ACC00-7576-4EF9-A0D8-64F7F623443B}" destId="{61D5CBAD-99A2-4277-B932-4D8AE3AB68FF}" srcOrd="1" destOrd="0" parTransId="{76B19F45-1F54-4E8F-B438-02617CB12C35}" sibTransId="{02B8D434-D70B-44F5-A282-9EC5AD30F5AA}"/>
    <dgm:cxn modelId="{B71809FC-A6B2-4971-8713-5D9442C17B7F}" type="presOf" srcId="{2D413BD3-04DE-4F5E-9679-4D335DE47976}" destId="{0602F1AD-273D-41FE-9400-0E9ACFDB050E}" srcOrd="0" destOrd="0" presId="urn:microsoft.com/office/officeart/2005/8/layout/hierarchy3"/>
    <dgm:cxn modelId="{F2A4E4FE-270B-4C1C-B573-7BC1637D8F6B}" type="presOf" srcId="{4DBB9683-C536-4F03-B900-E8CEA53DF7BC}" destId="{9693BA54-D358-4DDC-89DF-34E6F8FEB8CF}" srcOrd="0" destOrd="0" presId="urn:microsoft.com/office/officeart/2005/8/layout/hierarchy3"/>
    <dgm:cxn modelId="{C2AA0AD5-C6C8-41AB-B6C9-351227782265}" type="presParOf" srcId="{0F6C525F-0B71-4E07-9460-019A97157898}" destId="{F44CBC90-6EDF-48C7-AD95-C50091F51D63}" srcOrd="0" destOrd="0" presId="urn:microsoft.com/office/officeart/2005/8/layout/hierarchy3"/>
    <dgm:cxn modelId="{607DC5EC-D036-43D0-AB78-B0A6824F03E7}" type="presParOf" srcId="{F44CBC90-6EDF-48C7-AD95-C50091F51D63}" destId="{17FC7CC4-1A71-4DC8-91D6-D7296CA3381E}" srcOrd="0" destOrd="0" presId="urn:microsoft.com/office/officeart/2005/8/layout/hierarchy3"/>
    <dgm:cxn modelId="{B334ECA9-6FD8-439B-AEB4-BCBCBCA2B1EA}" type="presParOf" srcId="{17FC7CC4-1A71-4DC8-91D6-D7296CA3381E}" destId="{151857D7-F14F-496D-93ED-3336F861BA10}" srcOrd="0" destOrd="0" presId="urn:microsoft.com/office/officeart/2005/8/layout/hierarchy3"/>
    <dgm:cxn modelId="{048FC518-88B4-4E8D-AB1D-9506345836A6}" type="presParOf" srcId="{17FC7CC4-1A71-4DC8-91D6-D7296CA3381E}" destId="{616A679E-C9DE-4149-9CF1-5EED455FD6C1}" srcOrd="1" destOrd="0" presId="urn:microsoft.com/office/officeart/2005/8/layout/hierarchy3"/>
    <dgm:cxn modelId="{7D507AB0-402E-48AC-84B9-35EE949CA914}" type="presParOf" srcId="{F44CBC90-6EDF-48C7-AD95-C50091F51D63}" destId="{6FF5675B-B0F9-489C-9358-0F1C20843440}" srcOrd="1" destOrd="0" presId="urn:microsoft.com/office/officeart/2005/8/layout/hierarchy3"/>
    <dgm:cxn modelId="{FE4D8EFE-F1B3-4932-89C1-4745A43779A0}" type="presParOf" srcId="{6FF5675B-B0F9-489C-9358-0F1C20843440}" destId="{3CFFCAF7-A584-4D5F-A059-9A51872B27AD}" srcOrd="0" destOrd="0" presId="urn:microsoft.com/office/officeart/2005/8/layout/hierarchy3"/>
    <dgm:cxn modelId="{9D846E64-B06F-48A0-8713-37FB2EED9404}" type="presParOf" srcId="{6FF5675B-B0F9-489C-9358-0F1C20843440}" destId="{79B04F3A-93F5-4C1F-81FE-AD316775360D}" srcOrd="1" destOrd="0" presId="urn:microsoft.com/office/officeart/2005/8/layout/hierarchy3"/>
    <dgm:cxn modelId="{93FBE243-4775-4F31-9322-75EC4B8925BC}" type="presParOf" srcId="{6FF5675B-B0F9-489C-9358-0F1C20843440}" destId="{F6C89242-AAFE-493D-9F10-93D5A1DDD7BF}" srcOrd="2" destOrd="0" presId="urn:microsoft.com/office/officeart/2005/8/layout/hierarchy3"/>
    <dgm:cxn modelId="{163AD1C4-30FF-497F-80DD-275196F69EE2}" type="presParOf" srcId="{6FF5675B-B0F9-489C-9358-0F1C20843440}" destId="{D90C0EF4-CDA0-4707-84EE-725EBC135353}" srcOrd="3" destOrd="0" presId="urn:microsoft.com/office/officeart/2005/8/layout/hierarchy3"/>
    <dgm:cxn modelId="{97EFEDE0-CFDE-419C-815C-729440BC4464}" type="presParOf" srcId="{6FF5675B-B0F9-489C-9358-0F1C20843440}" destId="{1D442257-A924-45DF-A11B-167F89EC76FB}" srcOrd="4" destOrd="0" presId="urn:microsoft.com/office/officeart/2005/8/layout/hierarchy3"/>
    <dgm:cxn modelId="{9DFF3BE8-27FD-4DFE-942E-C9A50DADA00B}" type="presParOf" srcId="{6FF5675B-B0F9-489C-9358-0F1C20843440}" destId="{58D8B7E2-E3A8-4B44-9C48-5E317CC7DB72}" srcOrd="5" destOrd="0" presId="urn:microsoft.com/office/officeart/2005/8/layout/hierarchy3"/>
    <dgm:cxn modelId="{3080F66F-8F0E-499C-943F-DCB088F4B59B}" type="presParOf" srcId="{0F6C525F-0B71-4E07-9460-019A97157898}" destId="{34C8F4AA-A009-4EE4-83C3-C51CCEBAA8CD}" srcOrd="1" destOrd="0" presId="urn:microsoft.com/office/officeart/2005/8/layout/hierarchy3"/>
    <dgm:cxn modelId="{3F84A159-00D2-4478-80AE-8D10987583AE}" type="presParOf" srcId="{34C8F4AA-A009-4EE4-83C3-C51CCEBAA8CD}" destId="{0FFD5652-51B9-4928-8000-9B2E4D2C39C3}" srcOrd="0" destOrd="0" presId="urn:microsoft.com/office/officeart/2005/8/layout/hierarchy3"/>
    <dgm:cxn modelId="{48D4D22C-D413-4322-8DE0-F356279D4EC3}" type="presParOf" srcId="{0FFD5652-51B9-4928-8000-9B2E4D2C39C3}" destId="{CA1D3872-1FAC-4BE9-B0D8-0342F5C5C37A}" srcOrd="0" destOrd="0" presId="urn:microsoft.com/office/officeart/2005/8/layout/hierarchy3"/>
    <dgm:cxn modelId="{EFECE73A-0C5F-4B5B-9AA2-700A946E130B}" type="presParOf" srcId="{0FFD5652-51B9-4928-8000-9B2E4D2C39C3}" destId="{6605F1FD-7EB9-48FE-862F-5C53909BA8CA}" srcOrd="1" destOrd="0" presId="urn:microsoft.com/office/officeart/2005/8/layout/hierarchy3"/>
    <dgm:cxn modelId="{B8338EE7-2DF2-4D5F-A0B5-EA5C069B9A84}" type="presParOf" srcId="{34C8F4AA-A009-4EE4-83C3-C51CCEBAA8CD}" destId="{3E556D48-47A8-49C9-8931-8DAD31FB3965}" srcOrd="1" destOrd="0" presId="urn:microsoft.com/office/officeart/2005/8/layout/hierarchy3"/>
    <dgm:cxn modelId="{D6E99ACF-5114-4B5D-A289-611704F4A4F8}" type="presParOf" srcId="{3E556D48-47A8-49C9-8931-8DAD31FB3965}" destId="{B9EAC960-122E-4093-8238-4D3B36CAE046}" srcOrd="0" destOrd="0" presId="urn:microsoft.com/office/officeart/2005/8/layout/hierarchy3"/>
    <dgm:cxn modelId="{DCC43190-F02D-4B9A-9CD8-453F1A79FE2E}" type="presParOf" srcId="{3E556D48-47A8-49C9-8931-8DAD31FB3965}" destId="{3493852A-3918-4CBF-A909-FEAD4E51EF11}" srcOrd="1" destOrd="0" presId="urn:microsoft.com/office/officeart/2005/8/layout/hierarchy3"/>
    <dgm:cxn modelId="{806C7235-EB8B-48B0-B8E7-1A87EC7EAEB2}" type="presParOf" srcId="{3E556D48-47A8-49C9-8931-8DAD31FB3965}" destId="{F36FFD2C-0EFF-4A48-81CE-167303AA2739}" srcOrd="2" destOrd="0" presId="urn:microsoft.com/office/officeart/2005/8/layout/hierarchy3"/>
    <dgm:cxn modelId="{283ADD27-5139-490C-B5AB-92788B539F3E}" type="presParOf" srcId="{3E556D48-47A8-49C9-8931-8DAD31FB3965}" destId="{9436352B-A3D5-4693-92AD-F5BCEE23D5DC}" srcOrd="3" destOrd="0" presId="urn:microsoft.com/office/officeart/2005/8/layout/hierarchy3"/>
    <dgm:cxn modelId="{466AE2DA-907D-4C23-9228-3F0346528F9F}" type="presParOf" srcId="{3E556D48-47A8-49C9-8931-8DAD31FB3965}" destId="{DCB71082-82FD-4BC1-A118-8D5B1F93BEAB}" srcOrd="4" destOrd="0" presId="urn:microsoft.com/office/officeart/2005/8/layout/hierarchy3"/>
    <dgm:cxn modelId="{0EC4BA8A-2543-4346-8334-8FABE1AA930E}" type="presParOf" srcId="{3E556D48-47A8-49C9-8931-8DAD31FB3965}" destId="{9693BA54-D358-4DDC-89DF-34E6F8FEB8CF}" srcOrd="5" destOrd="0" presId="urn:microsoft.com/office/officeart/2005/8/layout/hierarchy3"/>
    <dgm:cxn modelId="{FA6CDFB6-F930-488D-8F8A-969E2CC53DDD}" type="presParOf" srcId="{0F6C525F-0B71-4E07-9460-019A97157898}" destId="{E82EC193-5F2C-43A6-AE2E-DD480007359E}" srcOrd="2" destOrd="0" presId="urn:microsoft.com/office/officeart/2005/8/layout/hierarchy3"/>
    <dgm:cxn modelId="{C471528D-3340-40E8-9F26-EA0F8069880D}" type="presParOf" srcId="{E82EC193-5F2C-43A6-AE2E-DD480007359E}" destId="{5A9E6BD2-35E2-42D5-85AF-5C4839B76CCE}" srcOrd="0" destOrd="0" presId="urn:microsoft.com/office/officeart/2005/8/layout/hierarchy3"/>
    <dgm:cxn modelId="{27CA7FEE-6243-483A-9AF3-64D45B4E66FF}" type="presParOf" srcId="{5A9E6BD2-35E2-42D5-85AF-5C4839B76CCE}" destId="{B8B64ED1-1856-4F1A-A746-BBA4E01C011E}" srcOrd="0" destOrd="0" presId="urn:microsoft.com/office/officeart/2005/8/layout/hierarchy3"/>
    <dgm:cxn modelId="{19C5C8F2-9683-466C-9A9E-184305F45ED8}" type="presParOf" srcId="{5A9E6BD2-35E2-42D5-85AF-5C4839B76CCE}" destId="{54256F9F-BEF5-4693-BCA8-42CEEEE3B424}" srcOrd="1" destOrd="0" presId="urn:microsoft.com/office/officeart/2005/8/layout/hierarchy3"/>
    <dgm:cxn modelId="{BF4EFF5A-C4FB-4594-A66D-436EDF29E6EC}" type="presParOf" srcId="{E82EC193-5F2C-43A6-AE2E-DD480007359E}" destId="{0DA2D382-2B8A-4E7A-8372-A23DE00CC799}" srcOrd="1" destOrd="0" presId="urn:microsoft.com/office/officeart/2005/8/layout/hierarchy3"/>
    <dgm:cxn modelId="{5BDB214B-F467-4779-90C6-05630E677F43}" type="presParOf" srcId="{0DA2D382-2B8A-4E7A-8372-A23DE00CC799}" destId="{67A7FABA-0BA0-4F3F-88A0-33FC912E2FF1}" srcOrd="0" destOrd="0" presId="urn:microsoft.com/office/officeart/2005/8/layout/hierarchy3"/>
    <dgm:cxn modelId="{4709C6F9-8995-4BF0-953D-D7B3848681DA}" type="presParOf" srcId="{0DA2D382-2B8A-4E7A-8372-A23DE00CC799}" destId="{F4E0CA0D-11CB-4BE8-9183-9D427CE7E325}" srcOrd="1" destOrd="0" presId="urn:microsoft.com/office/officeart/2005/8/layout/hierarchy3"/>
    <dgm:cxn modelId="{B1D31A84-2B0F-4307-B5EE-52F1C50FA82E}" type="presParOf" srcId="{0DA2D382-2B8A-4E7A-8372-A23DE00CC799}" destId="{67598C4F-FB10-4EFE-AFD5-3DC90E91EC70}" srcOrd="2" destOrd="0" presId="urn:microsoft.com/office/officeart/2005/8/layout/hierarchy3"/>
    <dgm:cxn modelId="{C9593894-4226-40E5-9A40-753C3FFD6175}" type="presParOf" srcId="{0DA2D382-2B8A-4E7A-8372-A23DE00CC799}" destId="{54FEA440-25B3-4BC2-A9FE-E45C820E28A6}" srcOrd="3" destOrd="0" presId="urn:microsoft.com/office/officeart/2005/8/layout/hierarchy3"/>
    <dgm:cxn modelId="{7B6A297D-8A15-45DD-BDB2-EA824296D663}" type="presParOf" srcId="{0DA2D382-2B8A-4E7A-8372-A23DE00CC799}" destId="{E96E91F2-45C5-4C6F-B83D-68F7E7D0C19C}" srcOrd="4" destOrd="0" presId="urn:microsoft.com/office/officeart/2005/8/layout/hierarchy3"/>
    <dgm:cxn modelId="{C3B50E99-8E8C-490C-BEFB-4651A1202B4C}" type="presParOf" srcId="{0DA2D382-2B8A-4E7A-8372-A23DE00CC799}" destId="{0C464BB0-5E5D-4CA1-8360-926242837361}" srcOrd="5" destOrd="0" presId="urn:microsoft.com/office/officeart/2005/8/layout/hierarchy3"/>
    <dgm:cxn modelId="{AAC3C5F5-25EB-4600-B65F-64B441855A6A}" type="presParOf" srcId="{0DA2D382-2B8A-4E7A-8372-A23DE00CC799}" destId="{2BBE4223-90C8-4A4E-B6BA-1FA034E73AD8}" srcOrd="6" destOrd="0" presId="urn:microsoft.com/office/officeart/2005/8/layout/hierarchy3"/>
    <dgm:cxn modelId="{DA4D8B6C-229D-48F4-996C-98ADDCC6EDAF}" type="presParOf" srcId="{0DA2D382-2B8A-4E7A-8372-A23DE00CC799}" destId="{A25B1DB2-2528-4C7B-85CA-EC7438F20B94}" srcOrd="7" destOrd="0" presId="urn:microsoft.com/office/officeart/2005/8/layout/hierarchy3"/>
    <dgm:cxn modelId="{8868ACBF-120B-4DB9-9572-96C498113B6B}" type="presParOf" srcId="{0F6C525F-0B71-4E07-9460-019A97157898}" destId="{CD96686E-E7E7-4CEE-AD6C-99591A43645D}" srcOrd="3" destOrd="0" presId="urn:microsoft.com/office/officeart/2005/8/layout/hierarchy3"/>
    <dgm:cxn modelId="{51514CF1-D05E-4D17-9FDF-E823B1585A5E}" type="presParOf" srcId="{CD96686E-E7E7-4CEE-AD6C-99591A43645D}" destId="{6BCF3A76-34D4-4983-B9F8-BC2FFD38272B}" srcOrd="0" destOrd="0" presId="urn:microsoft.com/office/officeart/2005/8/layout/hierarchy3"/>
    <dgm:cxn modelId="{89C76AC3-3110-4C5B-A997-7D092E47372E}" type="presParOf" srcId="{6BCF3A76-34D4-4983-B9F8-BC2FFD38272B}" destId="{9B31FD2C-237E-4919-BEF7-EFBE4502D056}" srcOrd="0" destOrd="0" presId="urn:microsoft.com/office/officeart/2005/8/layout/hierarchy3"/>
    <dgm:cxn modelId="{16E2C2A2-3058-4575-A09D-12231AC499AE}" type="presParOf" srcId="{6BCF3A76-34D4-4983-B9F8-BC2FFD38272B}" destId="{EE25C9D2-4625-42ED-BFC1-F876F03EEEF0}" srcOrd="1" destOrd="0" presId="urn:microsoft.com/office/officeart/2005/8/layout/hierarchy3"/>
    <dgm:cxn modelId="{CB18D1A4-E00D-4E7B-A78D-C0C779769F2D}" type="presParOf" srcId="{CD96686E-E7E7-4CEE-AD6C-99591A43645D}" destId="{A2E0112D-CD15-4D98-BAD6-7F9CBA461D81}" srcOrd="1" destOrd="0" presId="urn:microsoft.com/office/officeart/2005/8/layout/hierarchy3"/>
    <dgm:cxn modelId="{9616AB6C-F8C7-45AE-B7FB-2504C735A786}" type="presParOf" srcId="{A2E0112D-CD15-4D98-BAD6-7F9CBA461D81}" destId="{830A4078-DA41-43D3-910E-E92703111504}" srcOrd="0" destOrd="0" presId="urn:microsoft.com/office/officeart/2005/8/layout/hierarchy3"/>
    <dgm:cxn modelId="{C86B00DF-6770-450F-9DDD-F6E7A545D64F}" type="presParOf" srcId="{A2E0112D-CD15-4D98-BAD6-7F9CBA461D81}" destId="{0602F1AD-273D-41FE-9400-0E9ACFDB050E}" srcOrd="1" destOrd="0" presId="urn:microsoft.com/office/officeart/2005/8/layout/hierarchy3"/>
    <dgm:cxn modelId="{66C1A931-8535-4F6D-99EF-26248A347702}" type="presParOf" srcId="{A2E0112D-CD15-4D98-BAD6-7F9CBA461D81}" destId="{A9095F55-5DC0-4122-B5B7-65849DE3087F}" srcOrd="2" destOrd="0" presId="urn:microsoft.com/office/officeart/2005/8/layout/hierarchy3"/>
    <dgm:cxn modelId="{E6D3E39A-0A6F-4B7D-B79B-992BCC49CDC7}" type="presParOf" srcId="{A2E0112D-CD15-4D98-BAD6-7F9CBA461D81}" destId="{8DEFAB2B-8225-4C0A-ABF0-B99C91493608}" srcOrd="3" destOrd="0" presId="urn:microsoft.com/office/officeart/2005/8/layout/hierarchy3"/>
    <dgm:cxn modelId="{5F858FF1-26FD-4905-B1E3-5DE68143DA45}" type="presParOf" srcId="{A2E0112D-CD15-4D98-BAD6-7F9CBA461D81}" destId="{EB6EBD5A-C704-45D5-BFDC-89AF46D361D4}" srcOrd="4" destOrd="0" presId="urn:microsoft.com/office/officeart/2005/8/layout/hierarchy3"/>
    <dgm:cxn modelId="{AC069E08-520E-478F-81EE-91A142BA2F7A}" type="presParOf" srcId="{A2E0112D-CD15-4D98-BAD6-7F9CBA461D81}" destId="{09D4ABF1-C5EC-4A00-A5B0-0F080255E5E8}" srcOrd="5" destOrd="0" presId="urn:microsoft.com/office/officeart/2005/8/layout/hierarchy3"/>
    <dgm:cxn modelId="{D116694D-6C13-43E2-8CEE-F8EA1B0B613A}" type="presParOf" srcId="{0F6C525F-0B71-4E07-9460-019A97157898}" destId="{0997DA5A-57ED-4041-A483-1FB7A32DAC2F}" srcOrd="4" destOrd="0" presId="urn:microsoft.com/office/officeart/2005/8/layout/hierarchy3"/>
    <dgm:cxn modelId="{B2A04D5D-B425-40D2-9E61-B913E1D7E985}" type="presParOf" srcId="{0997DA5A-57ED-4041-A483-1FB7A32DAC2F}" destId="{60558043-9E35-452B-AF35-CFB3EADCF74C}" srcOrd="0" destOrd="0" presId="urn:microsoft.com/office/officeart/2005/8/layout/hierarchy3"/>
    <dgm:cxn modelId="{EB423400-A644-441A-9EF3-A81B49C0D1E9}" type="presParOf" srcId="{60558043-9E35-452B-AF35-CFB3EADCF74C}" destId="{CAECF833-8CD8-42AC-AA34-29F949A5234C}" srcOrd="0" destOrd="0" presId="urn:microsoft.com/office/officeart/2005/8/layout/hierarchy3"/>
    <dgm:cxn modelId="{D4E8303C-39BD-494B-9E8E-8007E9D95376}" type="presParOf" srcId="{60558043-9E35-452B-AF35-CFB3EADCF74C}" destId="{4ECAA301-BFDE-473E-814C-E02156CB5D8C}" srcOrd="1" destOrd="0" presId="urn:microsoft.com/office/officeart/2005/8/layout/hierarchy3"/>
    <dgm:cxn modelId="{2D475CD9-758C-4145-B40C-C0F4CFB46E3C}" type="presParOf" srcId="{0997DA5A-57ED-4041-A483-1FB7A32DAC2F}" destId="{9C693160-2B96-4189-9419-EADCFCF1B044}" srcOrd="1" destOrd="0" presId="urn:microsoft.com/office/officeart/2005/8/layout/hierarchy3"/>
    <dgm:cxn modelId="{3F457B5E-96B9-4258-8138-283749F60AB0}" type="presParOf" srcId="{9C693160-2B96-4189-9419-EADCFCF1B044}" destId="{198C37DB-2DFD-4271-8969-BA9355D960CF}" srcOrd="0" destOrd="0" presId="urn:microsoft.com/office/officeart/2005/8/layout/hierarchy3"/>
    <dgm:cxn modelId="{EC7E5179-5796-451B-AB1F-3F038EEEB705}" type="presParOf" srcId="{9C693160-2B96-4189-9419-EADCFCF1B044}" destId="{2D98AD89-16F2-487B-9E1D-A4B79153D1E5}" srcOrd="1" destOrd="0" presId="urn:microsoft.com/office/officeart/2005/8/layout/hierarchy3"/>
    <dgm:cxn modelId="{01E57C42-CD18-4023-899F-0DEEAA535B25}" type="presParOf" srcId="{9C693160-2B96-4189-9419-EADCFCF1B044}" destId="{34B797F7-A3CF-4374-AE27-BFC15339FE8C}" srcOrd="2" destOrd="0" presId="urn:microsoft.com/office/officeart/2005/8/layout/hierarchy3"/>
    <dgm:cxn modelId="{E6F8BC8A-8D47-499A-92A2-D24E29DD74A7}" type="presParOf" srcId="{9C693160-2B96-4189-9419-EADCFCF1B044}" destId="{054268E3-D8EF-4BA9-8213-7E79E0ABD468}" srcOrd="3" destOrd="0" presId="urn:microsoft.com/office/officeart/2005/8/layout/hierarchy3"/>
    <dgm:cxn modelId="{2914CFF8-0D2C-4640-9023-5B7295BD1498}" type="presParOf" srcId="{9C693160-2B96-4189-9419-EADCFCF1B044}" destId="{107A45CD-D4A2-48E9-B0C0-4946FE527DF3}" srcOrd="4" destOrd="0" presId="urn:microsoft.com/office/officeart/2005/8/layout/hierarchy3"/>
    <dgm:cxn modelId="{128D5AB6-F2C7-4CA8-80FA-592E827900EE}" type="presParOf" srcId="{9C693160-2B96-4189-9419-EADCFCF1B044}" destId="{75585C01-9712-4456-BCA4-80E713501BAD}" srcOrd="5" destOrd="0" presId="urn:microsoft.com/office/officeart/2005/8/layout/hierarchy3"/>
    <dgm:cxn modelId="{A3635694-A1BE-4BE9-8FA9-6AA69762DEF4}" type="presParOf" srcId="{9C693160-2B96-4189-9419-EADCFCF1B044}" destId="{3206B637-5212-4082-9051-2F3B48AECCE1}" srcOrd="6" destOrd="0" presId="urn:microsoft.com/office/officeart/2005/8/layout/hierarchy3"/>
    <dgm:cxn modelId="{E02FB3F9-AC78-4199-BA7B-FD61C14ACFA2}" type="presParOf" srcId="{9C693160-2B96-4189-9419-EADCFCF1B044}" destId="{2BAB8F02-ABC7-4369-BE77-5975D93A2F5D}" srcOrd="7"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12372" y="0"/>
          <a:ext cx="1931764" cy="38371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effectLst/>
              <a:latin typeface="Calibri" panose="020F0502020204030204" pitchFamily="34" charset="0"/>
              <a:ea typeface="Calibri" panose="020F0502020204030204" pitchFamily="34" charset="0"/>
              <a:cs typeface="Arial" panose="020B0604020202020204" pitchFamily="34" charset="0"/>
            </a:rPr>
            <a:t>Partner and Advocate to Deliver Infrastructure for Casey and the Region </a:t>
          </a:r>
          <a:endParaRPr lang="en-AU" sz="800" kern="1200"/>
        </a:p>
      </dsp:txBody>
      <dsp:txXfrm>
        <a:off x="23611" y="11239"/>
        <a:ext cx="1909286" cy="361233"/>
      </dsp:txXfrm>
    </dsp:sp>
    <dsp:sp modelId="{3CFFCAF7-A584-4D5F-A059-9A51872B27AD}">
      <dsp:nvSpPr>
        <dsp:cNvPr id="0" name=""/>
        <dsp:cNvSpPr/>
      </dsp:nvSpPr>
      <dsp:spPr>
        <a:xfrm>
          <a:off x="205548" y="383711"/>
          <a:ext cx="196031" cy="818490"/>
        </a:xfrm>
        <a:custGeom>
          <a:avLst/>
          <a:gdLst/>
          <a:ahLst/>
          <a:cxnLst/>
          <a:rect l="0" t="0" r="0" b="0"/>
          <a:pathLst>
            <a:path>
              <a:moveTo>
                <a:pt x="0" y="0"/>
              </a:moveTo>
              <a:lnTo>
                <a:pt x="0" y="818490"/>
              </a:lnTo>
              <a:lnTo>
                <a:pt x="196031" y="81849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401579" y="479233"/>
          <a:ext cx="1590358" cy="144593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Arial" panose="020B0604020202020204" pitchFamily="34" charset="0"/>
            <a:buNone/>
          </a:pPr>
          <a:r>
            <a:rPr lang="en-US" sz="700" i="0" kern="1200">
              <a:effectLst/>
              <a:latin typeface="Calibri"/>
              <a:ea typeface="Calibri" panose="020F0502020204030204" pitchFamily="34" charset="0"/>
              <a:cs typeface="Calibri"/>
            </a:rPr>
            <a:t>1.1 </a:t>
          </a:r>
          <a:r>
            <a:rPr lang="en-US" sz="700" b="0" i="0" kern="1200"/>
            <a:t>Focus advocacy for timely delivery of State and Federal Government and non-government infrastructure with a focus on: ​ </a:t>
          </a:r>
        </a:p>
        <a:p>
          <a:pPr marL="0" lvl="0" indent="0" algn="l" defTabSz="311150">
            <a:lnSpc>
              <a:spcPct val="90000"/>
            </a:lnSpc>
            <a:spcBef>
              <a:spcPct val="0"/>
            </a:spcBef>
            <a:spcAft>
              <a:spcPct val="35000"/>
            </a:spcAft>
            <a:buFont typeface="Arial" panose="020B0604020202020204" pitchFamily="34" charset="0"/>
            <a:buNone/>
          </a:pPr>
          <a:r>
            <a:rPr lang="en-US" sz="700" b="0" i="0" kern="1200"/>
            <a:t>- reducing congestion and improving public and active transport options </a:t>
          </a:r>
        </a:p>
        <a:p>
          <a:pPr marL="0" lvl="0" indent="0" algn="l" defTabSz="311150">
            <a:lnSpc>
              <a:spcPct val="90000"/>
            </a:lnSpc>
            <a:spcBef>
              <a:spcPct val="0"/>
            </a:spcBef>
            <a:spcAft>
              <a:spcPct val="35000"/>
            </a:spcAft>
            <a:buFont typeface="Arial" panose="020B0604020202020204" pitchFamily="34" charset="0"/>
            <a:buNone/>
          </a:pPr>
          <a:r>
            <a:rPr lang="en-US" sz="700" b="0" i="0" kern="1200"/>
            <a:t>- connecting Casey community to regional infrastructure i.e., South East Airport, Clyde Regional Park, Recycled Water Pipeline, Thompsons Road, Advanced Waste Plant, Dandenong Rectangular Stadium. </a:t>
          </a:r>
          <a:endParaRPr lang="en-AU" sz="700" i="0" kern="1200">
            <a:latin typeface="Calibri"/>
            <a:cs typeface="Calibri"/>
          </a:endParaRPr>
        </a:p>
      </dsp:txBody>
      <dsp:txXfrm>
        <a:off x="443929" y="521583"/>
        <a:ext cx="1505658" cy="1361238"/>
      </dsp:txXfrm>
    </dsp:sp>
    <dsp:sp modelId="{F6C89242-AAFE-493D-9F10-93D5A1DDD7BF}">
      <dsp:nvSpPr>
        <dsp:cNvPr id="0" name=""/>
        <dsp:cNvSpPr/>
      </dsp:nvSpPr>
      <dsp:spPr>
        <a:xfrm>
          <a:off x="205548" y="383711"/>
          <a:ext cx="196031" cy="1877419"/>
        </a:xfrm>
        <a:custGeom>
          <a:avLst/>
          <a:gdLst/>
          <a:ahLst/>
          <a:cxnLst/>
          <a:rect l="0" t="0" r="0" b="0"/>
          <a:pathLst>
            <a:path>
              <a:moveTo>
                <a:pt x="0" y="0"/>
              </a:moveTo>
              <a:lnTo>
                <a:pt x="0" y="1877419"/>
              </a:lnTo>
              <a:lnTo>
                <a:pt x="196031" y="187741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401579" y="2020332"/>
          <a:ext cx="1562488" cy="48159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1.2 Utilise innovative procurement and funding strategies to deliver and manage infrastructure more effectively</a:t>
          </a:r>
          <a:endParaRPr lang="en-AU" sz="700" kern="1200"/>
        </a:p>
      </dsp:txBody>
      <dsp:txXfrm>
        <a:off x="415684" y="2034437"/>
        <a:ext cx="1534278" cy="453387"/>
      </dsp:txXfrm>
    </dsp:sp>
    <dsp:sp modelId="{1D442257-A924-45DF-A11B-167F89EC76FB}">
      <dsp:nvSpPr>
        <dsp:cNvPr id="0" name=""/>
        <dsp:cNvSpPr/>
      </dsp:nvSpPr>
      <dsp:spPr>
        <a:xfrm>
          <a:off x="205548" y="383711"/>
          <a:ext cx="196031" cy="2429965"/>
        </a:xfrm>
        <a:custGeom>
          <a:avLst/>
          <a:gdLst/>
          <a:ahLst/>
          <a:cxnLst/>
          <a:rect l="0" t="0" r="0" b="0"/>
          <a:pathLst>
            <a:path>
              <a:moveTo>
                <a:pt x="0" y="0"/>
              </a:moveTo>
              <a:lnTo>
                <a:pt x="0" y="2429965"/>
              </a:lnTo>
              <a:lnTo>
                <a:pt x="196031" y="24299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401579" y="2597090"/>
          <a:ext cx="1605516" cy="43317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1.3 Partner with stakeholders to deliver, maintain, service, and manage our community infrastructure</a:t>
          </a:r>
          <a:endParaRPr lang="en-AU" sz="700" kern="1200"/>
        </a:p>
      </dsp:txBody>
      <dsp:txXfrm>
        <a:off x="414266" y="2609777"/>
        <a:ext cx="1580142" cy="407798"/>
      </dsp:txXfrm>
    </dsp:sp>
    <dsp:sp modelId="{CA1D3872-1FAC-4BE9-B0D8-0342F5C5C37A}">
      <dsp:nvSpPr>
        <dsp:cNvPr id="0" name=""/>
        <dsp:cNvSpPr/>
      </dsp:nvSpPr>
      <dsp:spPr>
        <a:xfrm>
          <a:off x="2113667" y="0"/>
          <a:ext cx="1895915" cy="38371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effectLst/>
              <a:latin typeface="Calibri" panose="020F0502020204030204" pitchFamily="34" charset="0"/>
              <a:ea typeface="Calibri" panose="020F0502020204030204" pitchFamily="34" charset="0"/>
              <a:cs typeface="Arial" panose="020B0604020202020204" pitchFamily="34" charset="0"/>
            </a:rPr>
            <a:t>Improve and Utilise Technology &amp; Digital Infrastructure</a:t>
          </a:r>
          <a:endParaRPr lang="en-AU" sz="800" kern="1200"/>
        </a:p>
      </dsp:txBody>
      <dsp:txXfrm>
        <a:off x="2124906" y="11239"/>
        <a:ext cx="1873437" cy="361233"/>
      </dsp:txXfrm>
    </dsp:sp>
    <dsp:sp modelId="{B9EAC960-122E-4093-8238-4D3B36CAE046}">
      <dsp:nvSpPr>
        <dsp:cNvPr id="0" name=""/>
        <dsp:cNvSpPr/>
      </dsp:nvSpPr>
      <dsp:spPr>
        <a:xfrm>
          <a:off x="2303259" y="383711"/>
          <a:ext cx="213237" cy="443968"/>
        </a:xfrm>
        <a:custGeom>
          <a:avLst/>
          <a:gdLst/>
          <a:ahLst/>
          <a:cxnLst/>
          <a:rect l="0" t="0" r="0" b="0"/>
          <a:pathLst>
            <a:path>
              <a:moveTo>
                <a:pt x="0" y="0"/>
              </a:moveTo>
              <a:lnTo>
                <a:pt x="0" y="443968"/>
              </a:lnTo>
              <a:lnTo>
                <a:pt x="213237" y="44396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2516496" y="479233"/>
          <a:ext cx="1453764" cy="696893"/>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2.1 Create an integrated data and information platform to understand current and future service, demographic trends, and asset demands</a:t>
          </a:r>
          <a:endParaRPr lang="en-AU" sz="700" kern="1200"/>
        </a:p>
      </dsp:txBody>
      <dsp:txXfrm>
        <a:off x="2536907" y="499644"/>
        <a:ext cx="1412942" cy="656071"/>
      </dsp:txXfrm>
    </dsp:sp>
    <dsp:sp modelId="{F36FFD2C-0EFF-4A48-81CE-167303AA2739}">
      <dsp:nvSpPr>
        <dsp:cNvPr id="0" name=""/>
        <dsp:cNvSpPr/>
      </dsp:nvSpPr>
      <dsp:spPr>
        <a:xfrm>
          <a:off x="2303259" y="383711"/>
          <a:ext cx="213237" cy="1218179"/>
        </a:xfrm>
        <a:custGeom>
          <a:avLst/>
          <a:gdLst/>
          <a:ahLst/>
          <a:cxnLst/>
          <a:rect l="0" t="0" r="0" b="0"/>
          <a:pathLst>
            <a:path>
              <a:moveTo>
                <a:pt x="0" y="0"/>
              </a:moveTo>
              <a:lnTo>
                <a:pt x="0" y="1218179"/>
              </a:lnTo>
              <a:lnTo>
                <a:pt x="213237" y="121817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2516496" y="1271287"/>
          <a:ext cx="1455500" cy="66120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2.2 Utilise technology to monitor, evaluate and inform asset performance, management and decision making</a:t>
          </a:r>
          <a:endParaRPr lang="en-AU" sz="700" kern="1200"/>
        </a:p>
      </dsp:txBody>
      <dsp:txXfrm>
        <a:off x="2535862" y="1290653"/>
        <a:ext cx="1416768" cy="622475"/>
      </dsp:txXfrm>
    </dsp:sp>
    <dsp:sp modelId="{DCB71082-82FD-4BC1-A118-8D5B1F93BEAB}">
      <dsp:nvSpPr>
        <dsp:cNvPr id="0" name=""/>
        <dsp:cNvSpPr/>
      </dsp:nvSpPr>
      <dsp:spPr>
        <a:xfrm>
          <a:off x="2303259" y="383711"/>
          <a:ext cx="213237" cy="1888694"/>
        </a:xfrm>
        <a:custGeom>
          <a:avLst/>
          <a:gdLst/>
          <a:ahLst/>
          <a:cxnLst/>
          <a:rect l="0" t="0" r="0" b="0"/>
          <a:pathLst>
            <a:path>
              <a:moveTo>
                <a:pt x="0" y="0"/>
              </a:moveTo>
              <a:lnTo>
                <a:pt x="0" y="1888694"/>
              </a:lnTo>
              <a:lnTo>
                <a:pt x="213237" y="188869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2516496" y="2027655"/>
          <a:ext cx="1455500" cy="48949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2.3 Use community feedback to support the future direction and promotion of infrastructure</a:t>
          </a:r>
          <a:endParaRPr lang="en-AU" sz="700" kern="1200"/>
        </a:p>
      </dsp:txBody>
      <dsp:txXfrm>
        <a:off x="2530833" y="2041992"/>
        <a:ext cx="1426826" cy="460825"/>
      </dsp:txXfrm>
    </dsp:sp>
    <dsp:sp modelId="{B8B64ED1-1856-4F1A-A746-BBA4E01C011E}">
      <dsp:nvSpPr>
        <dsp:cNvPr id="0" name=""/>
        <dsp:cNvSpPr/>
      </dsp:nvSpPr>
      <dsp:spPr>
        <a:xfrm>
          <a:off x="4242217" y="0"/>
          <a:ext cx="1939742" cy="38371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effectLst/>
              <a:latin typeface="Calibri" panose="020F0502020204030204" pitchFamily="34" charset="0"/>
              <a:ea typeface="Calibri" panose="020F0502020204030204" pitchFamily="34" charset="0"/>
              <a:cs typeface="Arial" panose="020B0604020202020204" pitchFamily="34" charset="0"/>
            </a:rPr>
            <a:t>Revitalise our Existing Infrastructure and Places</a:t>
          </a:r>
          <a:endParaRPr lang="en-AU" sz="800" kern="1200"/>
        </a:p>
      </dsp:txBody>
      <dsp:txXfrm>
        <a:off x="4253456" y="11239"/>
        <a:ext cx="1917264" cy="361233"/>
      </dsp:txXfrm>
    </dsp:sp>
    <dsp:sp modelId="{67A7FABA-0BA0-4F3F-88A0-33FC912E2FF1}">
      <dsp:nvSpPr>
        <dsp:cNvPr id="0" name=""/>
        <dsp:cNvSpPr/>
      </dsp:nvSpPr>
      <dsp:spPr>
        <a:xfrm>
          <a:off x="4436191" y="383711"/>
          <a:ext cx="175307" cy="530393"/>
        </a:xfrm>
        <a:custGeom>
          <a:avLst/>
          <a:gdLst/>
          <a:ahLst/>
          <a:cxnLst/>
          <a:rect l="0" t="0" r="0" b="0"/>
          <a:pathLst>
            <a:path>
              <a:moveTo>
                <a:pt x="0" y="0"/>
              </a:moveTo>
              <a:lnTo>
                <a:pt x="0" y="530393"/>
              </a:lnTo>
              <a:lnTo>
                <a:pt x="175307" y="53039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4611498" y="479233"/>
          <a:ext cx="1574048" cy="869743"/>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3.1 Develop and implement place-based revitalisation strategies to unlock investment, facilitate economic growth and create great places for our community, prioritising Cranbourne, Narre Warren, Hampton Park, and Berwick Activity Centres</a:t>
          </a:r>
          <a:endParaRPr lang="en-AU" sz="700" kern="1200"/>
        </a:p>
      </dsp:txBody>
      <dsp:txXfrm>
        <a:off x="4636972" y="504707"/>
        <a:ext cx="1523100" cy="818795"/>
      </dsp:txXfrm>
    </dsp:sp>
    <dsp:sp modelId="{67598C4F-FB10-4EFE-AFD5-3DC90E91EC70}">
      <dsp:nvSpPr>
        <dsp:cNvPr id="0" name=""/>
        <dsp:cNvSpPr/>
      </dsp:nvSpPr>
      <dsp:spPr>
        <a:xfrm>
          <a:off x="4436191" y="383711"/>
          <a:ext cx="175307" cy="1448371"/>
        </a:xfrm>
        <a:custGeom>
          <a:avLst/>
          <a:gdLst/>
          <a:ahLst/>
          <a:cxnLst/>
          <a:rect l="0" t="0" r="0" b="0"/>
          <a:pathLst>
            <a:path>
              <a:moveTo>
                <a:pt x="0" y="0"/>
              </a:moveTo>
              <a:lnTo>
                <a:pt x="0" y="1448371"/>
              </a:lnTo>
              <a:lnTo>
                <a:pt x="175307" y="144837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4611498" y="1444137"/>
          <a:ext cx="1585467" cy="775891"/>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3.2 Effectively manage the lifecycle of infrastructure to ensure it is adapting to community needs, is fit for purpose, service standards are consistent, rationalised as appropriate, and our resources are utilised efficiently</a:t>
          </a:r>
          <a:endParaRPr lang="en-AU" sz="700" kern="1200"/>
        </a:p>
      </dsp:txBody>
      <dsp:txXfrm>
        <a:off x="4634223" y="1466862"/>
        <a:ext cx="1540017" cy="730441"/>
      </dsp:txXfrm>
    </dsp:sp>
    <dsp:sp modelId="{E96E91F2-45C5-4C6F-B83D-68F7E7D0C19C}">
      <dsp:nvSpPr>
        <dsp:cNvPr id="0" name=""/>
        <dsp:cNvSpPr/>
      </dsp:nvSpPr>
      <dsp:spPr>
        <a:xfrm>
          <a:off x="4436191" y="383711"/>
          <a:ext cx="175307" cy="2268696"/>
        </a:xfrm>
        <a:custGeom>
          <a:avLst/>
          <a:gdLst/>
          <a:ahLst/>
          <a:cxnLst/>
          <a:rect l="0" t="0" r="0" b="0"/>
          <a:pathLst>
            <a:path>
              <a:moveTo>
                <a:pt x="0" y="0"/>
              </a:moveTo>
              <a:lnTo>
                <a:pt x="0" y="2268696"/>
              </a:lnTo>
              <a:lnTo>
                <a:pt x="175307" y="226869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4611498" y="2315189"/>
          <a:ext cx="1584791" cy="67443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3.3 Rebalance the capital works prioritisation criteria to invest in upgrades, renewal, redevelopment or gaps in infrastructure to transform our existing infrastructure and places</a:t>
          </a:r>
          <a:endParaRPr lang="en-AU" sz="700" kern="1200"/>
        </a:p>
      </dsp:txBody>
      <dsp:txXfrm>
        <a:off x="4631252" y="2334943"/>
        <a:ext cx="1545283" cy="634927"/>
      </dsp:txXfrm>
    </dsp:sp>
    <dsp:sp modelId="{EBA847BA-77B4-40F1-8CAA-1668F37BE05B}">
      <dsp:nvSpPr>
        <dsp:cNvPr id="0" name=""/>
        <dsp:cNvSpPr/>
      </dsp:nvSpPr>
      <dsp:spPr>
        <a:xfrm>
          <a:off x="4436191" y="383711"/>
          <a:ext cx="175307" cy="2924708"/>
        </a:xfrm>
        <a:custGeom>
          <a:avLst/>
          <a:gdLst/>
          <a:ahLst/>
          <a:cxnLst/>
          <a:rect l="0" t="0" r="0" b="0"/>
          <a:pathLst>
            <a:path>
              <a:moveTo>
                <a:pt x="0" y="0"/>
              </a:moveTo>
              <a:lnTo>
                <a:pt x="0" y="2924708"/>
              </a:lnTo>
              <a:lnTo>
                <a:pt x="175307" y="292470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7DB5CFE-5423-4E23-BDC4-AE2636510AF4}">
      <dsp:nvSpPr>
        <dsp:cNvPr id="0" name=""/>
        <dsp:cNvSpPr/>
      </dsp:nvSpPr>
      <dsp:spPr>
        <a:xfrm>
          <a:off x="4611498" y="3084785"/>
          <a:ext cx="1288943" cy="44726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3.4 Deliberately invest in a pipeline of infrastructure to be project ready</a:t>
          </a:r>
          <a:endParaRPr lang="en-AU" sz="700" kern="1200"/>
        </a:p>
      </dsp:txBody>
      <dsp:txXfrm>
        <a:off x="4624598" y="3097885"/>
        <a:ext cx="1262743" cy="421067"/>
      </dsp:txXfrm>
    </dsp:sp>
    <dsp:sp modelId="{9B31FD2C-237E-4919-BEF7-EFBE4502D056}">
      <dsp:nvSpPr>
        <dsp:cNvPr id="0" name=""/>
        <dsp:cNvSpPr/>
      </dsp:nvSpPr>
      <dsp:spPr>
        <a:xfrm>
          <a:off x="6355944" y="0"/>
          <a:ext cx="1828336" cy="383711"/>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US" sz="800" b="1" kern="1200">
              <a:effectLst/>
              <a:latin typeface="Calibri" panose="020F0502020204030204" pitchFamily="34" charset="0"/>
              <a:ea typeface="Calibri" panose="020F0502020204030204" pitchFamily="34" charset="0"/>
              <a:cs typeface="Calibri" panose="020F0502020204030204" pitchFamily="34" charset="0"/>
            </a:rPr>
            <a:t>Deliver Sustainable and Resilient Infrastructure</a:t>
          </a:r>
          <a:endParaRPr lang="en-AU" sz="800" kern="1200"/>
        </a:p>
      </dsp:txBody>
      <dsp:txXfrm>
        <a:off x="6367183" y="11239"/>
        <a:ext cx="1805858" cy="361233"/>
      </dsp:txXfrm>
    </dsp:sp>
    <dsp:sp modelId="{830A4078-DA41-43D3-910E-E92703111504}">
      <dsp:nvSpPr>
        <dsp:cNvPr id="0" name=""/>
        <dsp:cNvSpPr/>
      </dsp:nvSpPr>
      <dsp:spPr>
        <a:xfrm>
          <a:off x="6538778" y="383711"/>
          <a:ext cx="180504" cy="344334"/>
        </a:xfrm>
        <a:custGeom>
          <a:avLst/>
          <a:gdLst/>
          <a:ahLst/>
          <a:cxnLst/>
          <a:rect l="0" t="0" r="0" b="0"/>
          <a:pathLst>
            <a:path>
              <a:moveTo>
                <a:pt x="0" y="0"/>
              </a:moveTo>
              <a:lnTo>
                <a:pt x="0" y="344334"/>
              </a:lnTo>
              <a:lnTo>
                <a:pt x="180504" y="344334"/>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6719282" y="479233"/>
          <a:ext cx="1420712" cy="497626"/>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4.1 Deliver infrastructure that is carbon neutral and supports a circular economy</a:t>
          </a:r>
          <a:endParaRPr lang="en-AU" sz="700" kern="1200"/>
        </a:p>
      </dsp:txBody>
      <dsp:txXfrm>
        <a:off x="6733857" y="493808"/>
        <a:ext cx="1391562" cy="468476"/>
      </dsp:txXfrm>
    </dsp:sp>
    <dsp:sp modelId="{A9095F55-5DC0-4122-B5B7-65849DE3087F}">
      <dsp:nvSpPr>
        <dsp:cNvPr id="0" name=""/>
        <dsp:cNvSpPr/>
      </dsp:nvSpPr>
      <dsp:spPr>
        <a:xfrm>
          <a:off x="6538778" y="383711"/>
          <a:ext cx="180504" cy="980113"/>
        </a:xfrm>
        <a:custGeom>
          <a:avLst/>
          <a:gdLst/>
          <a:ahLst/>
          <a:cxnLst/>
          <a:rect l="0" t="0" r="0" b="0"/>
          <a:pathLst>
            <a:path>
              <a:moveTo>
                <a:pt x="0" y="0"/>
              </a:moveTo>
              <a:lnTo>
                <a:pt x="0" y="980113"/>
              </a:lnTo>
              <a:lnTo>
                <a:pt x="180504" y="98011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6719282" y="1072020"/>
          <a:ext cx="1451755" cy="58360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4.2 Ensure infrastructure is resilient to the impacts of climate change with a focus on stormwater, foreshore and urban forest</a:t>
          </a:r>
          <a:endParaRPr lang="en-AU" sz="700" kern="1200"/>
        </a:p>
      </dsp:txBody>
      <dsp:txXfrm>
        <a:off x="6736375" y="1089113"/>
        <a:ext cx="1417569" cy="549423"/>
      </dsp:txXfrm>
    </dsp:sp>
    <dsp:sp modelId="{EB6EBD5A-C704-45D5-BFDC-89AF46D361D4}">
      <dsp:nvSpPr>
        <dsp:cNvPr id="0" name=""/>
        <dsp:cNvSpPr/>
      </dsp:nvSpPr>
      <dsp:spPr>
        <a:xfrm>
          <a:off x="6538778" y="383711"/>
          <a:ext cx="180504" cy="1685710"/>
        </a:xfrm>
        <a:custGeom>
          <a:avLst/>
          <a:gdLst/>
          <a:ahLst/>
          <a:cxnLst/>
          <a:rect l="0" t="0" r="0" b="0"/>
          <a:pathLst>
            <a:path>
              <a:moveTo>
                <a:pt x="0" y="0"/>
              </a:moveTo>
              <a:lnTo>
                <a:pt x="0" y="1685710"/>
              </a:lnTo>
              <a:lnTo>
                <a:pt x="180504" y="168571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6719282" y="1750790"/>
          <a:ext cx="1482170" cy="637261"/>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4.3 Create a city that is at the forefront of integrated green and blue infrastructure within the urban realm</a:t>
          </a:r>
          <a:endParaRPr lang="en-AU" sz="700" kern="1200"/>
        </a:p>
      </dsp:txBody>
      <dsp:txXfrm>
        <a:off x="6737947" y="1769455"/>
        <a:ext cx="1444840" cy="599931"/>
      </dsp:txXfrm>
    </dsp:sp>
    <dsp:sp modelId="{7B437F07-6995-4909-8067-BF2E039DDA30}">
      <dsp:nvSpPr>
        <dsp:cNvPr id="0" name=""/>
        <dsp:cNvSpPr/>
      </dsp:nvSpPr>
      <dsp:spPr>
        <a:xfrm>
          <a:off x="6538778" y="383711"/>
          <a:ext cx="180504" cy="2480333"/>
        </a:xfrm>
        <a:custGeom>
          <a:avLst/>
          <a:gdLst/>
          <a:ahLst/>
          <a:cxnLst/>
          <a:rect l="0" t="0" r="0" b="0"/>
          <a:pathLst>
            <a:path>
              <a:moveTo>
                <a:pt x="0" y="0"/>
              </a:moveTo>
              <a:lnTo>
                <a:pt x="0" y="2480333"/>
              </a:lnTo>
              <a:lnTo>
                <a:pt x="180504" y="248033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47B299B-DFC1-45E8-BA96-30063A5D6408}">
      <dsp:nvSpPr>
        <dsp:cNvPr id="0" name=""/>
        <dsp:cNvSpPr/>
      </dsp:nvSpPr>
      <dsp:spPr>
        <a:xfrm>
          <a:off x="6719282" y="2483213"/>
          <a:ext cx="1473199" cy="761663"/>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panose="020F0502020204030204" pitchFamily="34" charset="0"/>
              <a:ea typeface="Calibri" panose="020F0502020204030204" pitchFamily="34" charset="0"/>
              <a:cs typeface="Calibri" panose="020F0502020204030204" pitchFamily="34" charset="0"/>
            </a:rPr>
            <a:t>4.4 Be future focused in trialing different ways to deliver infrastructure through material selection, interim and modular facilities, earlier delivery, using facilities owned by others</a:t>
          </a:r>
          <a:endParaRPr lang="en-AU" sz="700" kern="1200"/>
        </a:p>
      </dsp:txBody>
      <dsp:txXfrm>
        <a:off x="6741590" y="2505521"/>
        <a:ext cx="1428583" cy="71704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0" y="70341"/>
          <a:ext cx="1235173"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Be investment ready</a:t>
          </a:r>
          <a:endParaRPr lang="en-AU" sz="800" kern="1200"/>
        </a:p>
      </dsp:txBody>
      <dsp:txXfrm>
        <a:off x="9120" y="79461"/>
        <a:ext cx="1216933" cy="293149"/>
      </dsp:txXfrm>
    </dsp:sp>
    <dsp:sp modelId="{3CFFCAF7-A584-4D5F-A059-9A51872B27AD}">
      <dsp:nvSpPr>
        <dsp:cNvPr id="0" name=""/>
        <dsp:cNvSpPr/>
      </dsp:nvSpPr>
      <dsp:spPr>
        <a:xfrm>
          <a:off x="123517" y="381730"/>
          <a:ext cx="128222" cy="547332"/>
        </a:xfrm>
        <a:custGeom>
          <a:avLst/>
          <a:gdLst/>
          <a:ahLst/>
          <a:cxnLst/>
          <a:rect l="0" t="0" r="0" b="0"/>
          <a:pathLst>
            <a:path>
              <a:moveTo>
                <a:pt x="0" y="0"/>
              </a:moveTo>
              <a:lnTo>
                <a:pt x="0" y="547332"/>
              </a:lnTo>
              <a:lnTo>
                <a:pt x="128222" y="547332"/>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251739" y="487288"/>
          <a:ext cx="1164058" cy="8835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1.1. Establish and maintain investment facilitation and business development services that will support Casey businesses and prospective investors navigate government processes with ease</a:t>
          </a:r>
        </a:p>
      </dsp:txBody>
      <dsp:txXfrm>
        <a:off x="277617" y="513166"/>
        <a:ext cx="1112302" cy="831793"/>
      </dsp:txXfrm>
    </dsp:sp>
    <dsp:sp modelId="{F6C89242-AAFE-493D-9F10-93D5A1DDD7BF}">
      <dsp:nvSpPr>
        <dsp:cNvPr id="0" name=""/>
        <dsp:cNvSpPr/>
      </dsp:nvSpPr>
      <dsp:spPr>
        <a:xfrm>
          <a:off x="123517" y="381730"/>
          <a:ext cx="128222" cy="1360679"/>
        </a:xfrm>
        <a:custGeom>
          <a:avLst/>
          <a:gdLst/>
          <a:ahLst/>
          <a:cxnLst/>
          <a:rect l="0" t="0" r="0" b="0"/>
          <a:pathLst>
            <a:path>
              <a:moveTo>
                <a:pt x="0" y="0"/>
              </a:moveTo>
              <a:lnTo>
                <a:pt x="0" y="1360679"/>
              </a:lnTo>
              <a:lnTo>
                <a:pt x="128222" y="136067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251739" y="1448062"/>
          <a:ext cx="1157020" cy="58869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1.2</a:t>
          </a:r>
          <a:r>
            <a:rPr lang="en-AU" sz="700" b="0" kern="1200"/>
            <a:t>. Investigate how Council can attract new businesses and establish partnerships to increase investment and infrastructure </a:t>
          </a:r>
        </a:p>
      </dsp:txBody>
      <dsp:txXfrm>
        <a:off x="268981" y="1465304"/>
        <a:ext cx="1122536" cy="554211"/>
      </dsp:txXfrm>
    </dsp:sp>
    <dsp:sp modelId="{61CFFE47-E642-4768-B330-DCF636E509D3}">
      <dsp:nvSpPr>
        <dsp:cNvPr id="0" name=""/>
        <dsp:cNvSpPr/>
      </dsp:nvSpPr>
      <dsp:spPr>
        <a:xfrm>
          <a:off x="123517" y="381730"/>
          <a:ext cx="128222" cy="2069323"/>
        </a:xfrm>
        <a:custGeom>
          <a:avLst/>
          <a:gdLst/>
          <a:ahLst/>
          <a:cxnLst/>
          <a:rect l="0" t="0" r="0" b="0"/>
          <a:pathLst>
            <a:path>
              <a:moveTo>
                <a:pt x="0" y="0"/>
              </a:moveTo>
              <a:lnTo>
                <a:pt x="0" y="2069323"/>
              </a:lnTo>
              <a:lnTo>
                <a:pt x="128222" y="206932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DAEA8F-4791-4B18-8F00-E08837E96B03}">
      <dsp:nvSpPr>
        <dsp:cNvPr id="0" name=""/>
        <dsp:cNvSpPr/>
      </dsp:nvSpPr>
      <dsp:spPr>
        <a:xfrm>
          <a:off x="251739" y="2113983"/>
          <a:ext cx="1152340" cy="674143"/>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1.3. Increase transparency and quality of data across the organisation to enable more informed, real time decisions by Council and the community</a:t>
          </a:r>
        </a:p>
      </dsp:txBody>
      <dsp:txXfrm>
        <a:off x="271484" y="2133728"/>
        <a:ext cx="1112850" cy="634653"/>
      </dsp:txXfrm>
    </dsp:sp>
    <dsp:sp modelId="{CA1D3872-1FAC-4BE9-B0D8-0342F5C5C37A}">
      <dsp:nvSpPr>
        <dsp:cNvPr id="0" name=""/>
        <dsp:cNvSpPr/>
      </dsp:nvSpPr>
      <dsp:spPr>
        <a:xfrm>
          <a:off x="1585396" y="63307"/>
          <a:ext cx="1285561" cy="408140"/>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Revitalise and preserve employment land and places</a:t>
          </a:r>
          <a:endParaRPr lang="en-AU" sz="800" kern="1200"/>
        </a:p>
      </dsp:txBody>
      <dsp:txXfrm>
        <a:off x="1597350" y="75261"/>
        <a:ext cx="1261653" cy="384232"/>
      </dsp:txXfrm>
    </dsp:sp>
    <dsp:sp modelId="{B9EAC960-122E-4093-8238-4D3B36CAE046}">
      <dsp:nvSpPr>
        <dsp:cNvPr id="0" name=""/>
        <dsp:cNvSpPr/>
      </dsp:nvSpPr>
      <dsp:spPr>
        <a:xfrm>
          <a:off x="1713952" y="471447"/>
          <a:ext cx="113407" cy="532575"/>
        </a:xfrm>
        <a:custGeom>
          <a:avLst/>
          <a:gdLst/>
          <a:ahLst/>
          <a:cxnLst/>
          <a:rect l="0" t="0" r="0" b="0"/>
          <a:pathLst>
            <a:path>
              <a:moveTo>
                <a:pt x="0" y="0"/>
              </a:moveTo>
              <a:lnTo>
                <a:pt x="0" y="532575"/>
              </a:lnTo>
              <a:lnTo>
                <a:pt x="113407" y="53257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1827360" y="584038"/>
          <a:ext cx="1061899"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2.1. Develop and implement place-based revitalisation strategies to unlock investment, facilitate economic growth and create great places for our community</a:t>
          </a:r>
        </a:p>
      </dsp:txBody>
      <dsp:txXfrm>
        <a:off x="1851962" y="608640"/>
        <a:ext cx="1012695" cy="790766"/>
      </dsp:txXfrm>
    </dsp:sp>
    <dsp:sp modelId="{F36FFD2C-0EFF-4A48-81CE-167303AA2739}">
      <dsp:nvSpPr>
        <dsp:cNvPr id="0" name=""/>
        <dsp:cNvSpPr/>
      </dsp:nvSpPr>
      <dsp:spPr>
        <a:xfrm>
          <a:off x="1713952" y="471447"/>
          <a:ext cx="113407" cy="1494136"/>
        </a:xfrm>
        <a:custGeom>
          <a:avLst/>
          <a:gdLst/>
          <a:ahLst/>
          <a:cxnLst/>
          <a:rect l="0" t="0" r="0" b="0"/>
          <a:pathLst>
            <a:path>
              <a:moveTo>
                <a:pt x="0" y="0"/>
              </a:moveTo>
              <a:lnTo>
                <a:pt x="0" y="1494136"/>
              </a:lnTo>
              <a:lnTo>
                <a:pt x="113407" y="149413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1827360" y="1501233"/>
          <a:ext cx="1109632" cy="92870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2.2. Engage and partner with landowners, developers, neighbouring councils, and state government to deliver connected, timely, and sufficient supply of employment land</a:t>
          </a:r>
        </a:p>
      </dsp:txBody>
      <dsp:txXfrm>
        <a:off x="1854561" y="1528434"/>
        <a:ext cx="1055230" cy="874299"/>
      </dsp:txXfrm>
    </dsp:sp>
    <dsp:sp modelId="{DCB71082-82FD-4BC1-A118-8D5B1F93BEAB}">
      <dsp:nvSpPr>
        <dsp:cNvPr id="0" name=""/>
        <dsp:cNvSpPr/>
      </dsp:nvSpPr>
      <dsp:spPr>
        <a:xfrm>
          <a:off x="1713952" y="471447"/>
          <a:ext cx="113407" cy="2455697"/>
        </a:xfrm>
        <a:custGeom>
          <a:avLst/>
          <a:gdLst/>
          <a:ahLst/>
          <a:cxnLst/>
          <a:rect l="0" t="0" r="0" b="0"/>
          <a:pathLst>
            <a:path>
              <a:moveTo>
                <a:pt x="0" y="0"/>
              </a:moveTo>
              <a:lnTo>
                <a:pt x="0" y="2455697"/>
              </a:lnTo>
              <a:lnTo>
                <a:pt x="113407" y="2455697"/>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1827360" y="2507160"/>
          <a:ext cx="1106464" cy="839970"/>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2.3. Support local businesses and organisations to create ‘remote work’ friendly places at home or in local neighbourhoods that retains people working from Casey</a:t>
          </a:r>
        </a:p>
      </dsp:txBody>
      <dsp:txXfrm>
        <a:off x="1851962" y="2531762"/>
        <a:ext cx="1057260" cy="790766"/>
      </dsp:txXfrm>
    </dsp:sp>
    <dsp:sp modelId="{B8B64ED1-1856-4F1A-A746-BBA4E01C011E}">
      <dsp:nvSpPr>
        <dsp:cNvPr id="0" name=""/>
        <dsp:cNvSpPr/>
      </dsp:nvSpPr>
      <dsp:spPr>
        <a:xfrm>
          <a:off x="3025408" y="62260"/>
          <a:ext cx="1574141"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Innovate current strategic sectors and grow emerging sectors</a:t>
          </a:r>
          <a:endParaRPr lang="en-AU" sz="800" kern="1200"/>
        </a:p>
      </dsp:txBody>
      <dsp:txXfrm>
        <a:off x="3034528" y="71380"/>
        <a:ext cx="1555901" cy="293149"/>
      </dsp:txXfrm>
    </dsp:sp>
    <dsp:sp modelId="{67A7FABA-0BA0-4F3F-88A0-33FC912E2FF1}">
      <dsp:nvSpPr>
        <dsp:cNvPr id="0" name=""/>
        <dsp:cNvSpPr/>
      </dsp:nvSpPr>
      <dsp:spPr>
        <a:xfrm>
          <a:off x="3182822" y="373649"/>
          <a:ext cx="142265" cy="320428"/>
        </a:xfrm>
        <a:custGeom>
          <a:avLst/>
          <a:gdLst/>
          <a:ahLst/>
          <a:cxnLst/>
          <a:rect l="0" t="0" r="0" b="0"/>
          <a:pathLst>
            <a:path>
              <a:moveTo>
                <a:pt x="0" y="0"/>
              </a:moveTo>
              <a:lnTo>
                <a:pt x="0" y="320428"/>
              </a:lnTo>
              <a:lnTo>
                <a:pt x="142265" y="320428"/>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325087" y="487288"/>
          <a:ext cx="1368476" cy="41357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AU" sz="700" kern="1200"/>
            <a:t>3.1. Foster an innovation, entrepreneurship and start-up ecosystem that increases business resilience</a:t>
          </a:r>
        </a:p>
      </dsp:txBody>
      <dsp:txXfrm>
        <a:off x="3337200" y="499401"/>
        <a:ext cx="1344250" cy="389353"/>
      </dsp:txXfrm>
    </dsp:sp>
    <dsp:sp modelId="{67598C4F-FB10-4EFE-AFD5-3DC90E91EC70}">
      <dsp:nvSpPr>
        <dsp:cNvPr id="0" name=""/>
        <dsp:cNvSpPr/>
      </dsp:nvSpPr>
      <dsp:spPr>
        <a:xfrm>
          <a:off x="3182822" y="373649"/>
          <a:ext cx="142265" cy="868455"/>
        </a:xfrm>
        <a:custGeom>
          <a:avLst/>
          <a:gdLst/>
          <a:ahLst/>
          <a:cxnLst/>
          <a:rect l="0" t="0" r="0" b="0"/>
          <a:pathLst>
            <a:path>
              <a:moveTo>
                <a:pt x="0" y="0"/>
              </a:moveTo>
              <a:lnTo>
                <a:pt x="0" y="868455"/>
              </a:lnTo>
              <a:lnTo>
                <a:pt x="142265" y="86845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325087" y="978093"/>
          <a:ext cx="1429786" cy="5280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3.2. Support growth of emerging technology sectors, including biotech, </a:t>
          </a:r>
          <a:r>
            <a:rPr lang="en-AU" sz="700" kern="1200" err="1"/>
            <a:t>medtech</a:t>
          </a:r>
          <a:r>
            <a:rPr lang="en-AU" sz="700" kern="1200"/>
            <a:t>, climate infrastructure, engineering, and advanced manufacturing</a:t>
          </a:r>
        </a:p>
      </dsp:txBody>
      <dsp:txXfrm>
        <a:off x="3340552" y="993558"/>
        <a:ext cx="1398856" cy="497094"/>
      </dsp:txXfrm>
    </dsp:sp>
    <dsp:sp modelId="{E96E91F2-45C5-4C6F-B83D-68F7E7D0C19C}">
      <dsp:nvSpPr>
        <dsp:cNvPr id="0" name=""/>
        <dsp:cNvSpPr/>
      </dsp:nvSpPr>
      <dsp:spPr>
        <a:xfrm>
          <a:off x="3182822" y="373649"/>
          <a:ext cx="142265" cy="1532746"/>
        </a:xfrm>
        <a:custGeom>
          <a:avLst/>
          <a:gdLst/>
          <a:ahLst/>
          <a:cxnLst/>
          <a:rect l="0" t="0" r="0" b="0"/>
          <a:pathLst>
            <a:path>
              <a:moveTo>
                <a:pt x="0" y="0"/>
              </a:moveTo>
              <a:lnTo>
                <a:pt x="0" y="1532746"/>
              </a:lnTo>
              <a:lnTo>
                <a:pt x="142265" y="153274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325087" y="1583342"/>
          <a:ext cx="1372771" cy="646107"/>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3.3. Coordinate proactive engagement between local building, development, and construction sector and the Victorian government’s Big Housing Build initiative</a:t>
          </a:r>
        </a:p>
      </dsp:txBody>
      <dsp:txXfrm>
        <a:off x="3344011" y="1602266"/>
        <a:ext cx="1334923" cy="608259"/>
      </dsp:txXfrm>
    </dsp:sp>
    <dsp:sp modelId="{2BBE4223-90C8-4A4E-B6BA-1FA034E73AD8}">
      <dsp:nvSpPr>
        <dsp:cNvPr id="0" name=""/>
        <dsp:cNvSpPr/>
      </dsp:nvSpPr>
      <dsp:spPr>
        <a:xfrm>
          <a:off x="3182822" y="373649"/>
          <a:ext cx="142265" cy="2158463"/>
        </a:xfrm>
        <a:custGeom>
          <a:avLst/>
          <a:gdLst/>
          <a:ahLst/>
          <a:cxnLst/>
          <a:rect l="0" t="0" r="0" b="0"/>
          <a:pathLst>
            <a:path>
              <a:moveTo>
                <a:pt x="0" y="0"/>
              </a:moveTo>
              <a:lnTo>
                <a:pt x="0" y="2158463"/>
              </a:lnTo>
              <a:lnTo>
                <a:pt x="142265" y="2158463"/>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325087" y="2306674"/>
          <a:ext cx="1371120" cy="450876"/>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3.4. Through the implementation of a Cultural Tourism Strategy, position Bunjil Place as a leading arts destination in Australia</a:t>
          </a:r>
        </a:p>
      </dsp:txBody>
      <dsp:txXfrm>
        <a:off x="3338293" y="2319880"/>
        <a:ext cx="1344708" cy="424464"/>
      </dsp:txXfrm>
    </dsp:sp>
    <dsp:sp modelId="{A7CCF15D-AA94-4EDE-B7B6-72D7B39B81BD}">
      <dsp:nvSpPr>
        <dsp:cNvPr id="0" name=""/>
        <dsp:cNvSpPr/>
      </dsp:nvSpPr>
      <dsp:spPr>
        <a:xfrm>
          <a:off x="3182822" y="373649"/>
          <a:ext cx="142265" cy="2628099"/>
        </a:xfrm>
        <a:custGeom>
          <a:avLst/>
          <a:gdLst/>
          <a:ahLst/>
          <a:cxnLst/>
          <a:rect l="0" t="0" r="0" b="0"/>
          <a:pathLst>
            <a:path>
              <a:moveTo>
                <a:pt x="0" y="0"/>
              </a:moveTo>
              <a:lnTo>
                <a:pt x="0" y="2628099"/>
              </a:lnTo>
              <a:lnTo>
                <a:pt x="142265" y="2628099"/>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E2AFCAB-B483-4C25-A17E-0DADE77026E1}">
      <dsp:nvSpPr>
        <dsp:cNvPr id="0" name=""/>
        <dsp:cNvSpPr/>
      </dsp:nvSpPr>
      <dsp:spPr>
        <a:xfrm>
          <a:off x="3325087" y="2834776"/>
          <a:ext cx="1351113" cy="333945"/>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3.5. In partnership with elite sporting clubs, host major local sporting events</a:t>
          </a:r>
        </a:p>
      </dsp:txBody>
      <dsp:txXfrm>
        <a:off x="3334868" y="2844557"/>
        <a:ext cx="1331551" cy="314383"/>
      </dsp:txXfrm>
    </dsp:sp>
    <dsp:sp modelId="{7B26E554-0C5B-4FC5-A3CB-1D757B910813}">
      <dsp:nvSpPr>
        <dsp:cNvPr id="0" name=""/>
        <dsp:cNvSpPr/>
      </dsp:nvSpPr>
      <dsp:spPr>
        <a:xfrm>
          <a:off x="3182822" y="373649"/>
          <a:ext cx="142265" cy="3030594"/>
        </a:xfrm>
        <a:custGeom>
          <a:avLst/>
          <a:gdLst/>
          <a:ahLst/>
          <a:cxnLst/>
          <a:rect l="0" t="0" r="0" b="0"/>
          <a:pathLst>
            <a:path>
              <a:moveTo>
                <a:pt x="0" y="0"/>
              </a:moveTo>
              <a:lnTo>
                <a:pt x="0" y="3030594"/>
              </a:lnTo>
              <a:lnTo>
                <a:pt x="142265" y="303059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B4F148E-D0CE-44CD-AA8D-DBA71E16B7AE}">
      <dsp:nvSpPr>
        <dsp:cNvPr id="0" name=""/>
        <dsp:cNvSpPr/>
      </dsp:nvSpPr>
      <dsp:spPr>
        <a:xfrm>
          <a:off x="3325087" y="3245946"/>
          <a:ext cx="1449857" cy="31659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3.6. Deliver a program of works to support the growth and retention of existing businesses</a:t>
          </a:r>
        </a:p>
      </dsp:txBody>
      <dsp:txXfrm>
        <a:off x="3334360" y="3255219"/>
        <a:ext cx="1431311" cy="298048"/>
      </dsp:txXfrm>
    </dsp:sp>
    <dsp:sp modelId="{9B31FD2C-237E-4919-BEF7-EFBE4502D056}">
      <dsp:nvSpPr>
        <dsp:cNvPr id="0" name=""/>
        <dsp:cNvSpPr/>
      </dsp:nvSpPr>
      <dsp:spPr>
        <a:xfrm>
          <a:off x="4738851" y="70538"/>
          <a:ext cx="1538105"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Advocate and partner on behalf of our regional business community </a:t>
          </a:r>
          <a:endParaRPr lang="en-AU" sz="800" kern="1200"/>
        </a:p>
      </dsp:txBody>
      <dsp:txXfrm>
        <a:off x="4747971" y="79658"/>
        <a:ext cx="1519865" cy="293149"/>
      </dsp:txXfrm>
    </dsp:sp>
    <dsp:sp modelId="{830A4078-DA41-43D3-910E-E92703111504}">
      <dsp:nvSpPr>
        <dsp:cNvPr id="0" name=""/>
        <dsp:cNvSpPr/>
      </dsp:nvSpPr>
      <dsp:spPr>
        <a:xfrm>
          <a:off x="4892661" y="381928"/>
          <a:ext cx="153810" cy="436225"/>
        </a:xfrm>
        <a:custGeom>
          <a:avLst/>
          <a:gdLst/>
          <a:ahLst/>
          <a:cxnLst/>
          <a:rect l="0" t="0" r="0" b="0"/>
          <a:pathLst>
            <a:path>
              <a:moveTo>
                <a:pt x="0" y="0"/>
              </a:moveTo>
              <a:lnTo>
                <a:pt x="0" y="436225"/>
              </a:lnTo>
              <a:lnTo>
                <a:pt x="153810" y="436225"/>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046472" y="487288"/>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4.1. Work with State and Federal Government, and non-government organisations to leverage infrastructure outcomes for Casey</a:t>
          </a:r>
        </a:p>
      </dsp:txBody>
      <dsp:txXfrm>
        <a:off x="5065853" y="506669"/>
        <a:ext cx="1252602" cy="622969"/>
      </dsp:txXfrm>
    </dsp:sp>
    <dsp:sp modelId="{A9095F55-5DC0-4122-B5B7-65849DE3087F}">
      <dsp:nvSpPr>
        <dsp:cNvPr id="0" name=""/>
        <dsp:cNvSpPr/>
      </dsp:nvSpPr>
      <dsp:spPr>
        <a:xfrm>
          <a:off x="4892661" y="381928"/>
          <a:ext cx="153810" cy="1240811"/>
        </a:xfrm>
        <a:custGeom>
          <a:avLst/>
          <a:gdLst/>
          <a:ahLst/>
          <a:cxnLst/>
          <a:rect l="0" t="0" r="0" b="0"/>
          <a:pathLst>
            <a:path>
              <a:moveTo>
                <a:pt x="0" y="0"/>
              </a:moveTo>
              <a:lnTo>
                <a:pt x="0" y="1240811"/>
              </a:lnTo>
              <a:lnTo>
                <a:pt x="153810" y="1240811"/>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046472" y="1226244"/>
          <a:ext cx="1321157" cy="79298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AU" sz="700" kern="1200"/>
            <a:t>4.2. Partner with local migrant communities, industry bodies, and Victorian and Australian governments to attract foreign direct investment and assist businesses export goods and services</a:t>
          </a:r>
        </a:p>
      </dsp:txBody>
      <dsp:txXfrm>
        <a:off x="5069698" y="1249470"/>
        <a:ext cx="1274705" cy="746537"/>
      </dsp:txXfrm>
    </dsp:sp>
    <dsp:sp modelId="{EB6EBD5A-C704-45D5-BFDC-89AF46D361D4}">
      <dsp:nvSpPr>
        <dsp:cNvPr id="0" name=""/>
        <dsp:cNvSpPr/>
      </dsp:nvSpPr>
      <dsp:spPr>
        <a:xfrm>
          <a:off x="4892661" y="381928"/>
          <a:ext cx="153810" cy="2045396"/>
        </a:xfrm>
        <a:custGeom>
          <a:avLst/>
          <a:gdLst/>
          <a:ahLst/>
          <a:cxnLst/>
          <a:rect l="0" t="0" r="0" b="0"/>
          <a:pathLst>
            <a:path>
              <a:moveTo>
                <a:pt x="0" y="0"/>
              </a:moveTo>
              <a:lnTo>
                <a:pt x="0" y="2045396"/>
              </a:lnTo>
              <a:lnTo>
                <a:pt x="153810" y="20453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046472" y="2096459"/>
          <a:ext cx="1291364" cy="661731"/>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ctr" defTabSz="311150">
            <a:lnSpc>
              <a:spcPct val="90000"/>
            </a:lnSpc>
            <a:spcBef>
              <a:spcPct val="0"/>
            </a:spcBef>
            <a:spcAft>
              <a:spcPct val="35000"/>
            </a:spcAft>
            <a:buNone/>
          </a:pPr>
          <a:r>
            <a:rPr lang="en-AU" sz="700" kern="1200"/>
            <a:t>4.3. In partnership with Greater South East Melbourne (GSEM) coordinate economic development and business advocacy at a regional level</a:t>
          </a:r>
        </a:p>
      </dsp:txBody>
      <dsp:txXfrm>
        <a:off x="5065853" y="2115840"/>
        <a:ext cx="1252602" cy="622969"/>
      </dsp:txXfrm>
    </dsp:sp>
    <dsp:sp modelId="{CAECF833-8CD8-42AC-AA34-29F949A5234C}">
      <dsp:nvSpPr>
        <dsp:cNvPr id="0" name=""/>
        <dsp:cNvSpPr/>
      </dsp:nvSpPr>
      <dsp:spPr>
        <a:xfrm>
          <a:off x="6436111" y="70538"/>
          <a:ext cx="1521462" cy="311389"/>
        </a:xfrm>
        <a:prstGeom prst="roundRect">
          <a:avLst>
            <a:gd name="adj" fmla="val 10000"/>
          </a:avLst>
        </a:prstGeom>
        <a:solidFill>
          <a:schemeClr val="lt1">
            <a:hueOff val="0"/>
            <a:satOff val="0"/>
            <a:lumOff val="0"/>
            <a:alphaOff val="0"/>
          </a:schemeClr>
        </a:solidFill>
        <a:ln w="25400" cap="flat" cmpd="sng" algn="ctr">
          <a:solidFill>
            <a:schemeClr val="accent2">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Enable upskilling, skill alignment, and employment pathways</a:t>
          </a:r>
          <a:endParaRPr lang="en-AU" sz="800" kern="1200"/>
        </a:p>
      </dsp:txBody>
      <dsp:txXfrm>
        <a:off x="6445231" y="79658"/>
        <a:ext cx="1503222" cy="293149"/>
      </dsp:txXfrm>
    </dsp:sp>
    <dsp:sp modelId="{198C37DB-2DFD-4271-8969-BA9355D960CF}">
      <dsp:nvSpPr>
        <dsp:cNvPr id="0" name=""/>
        <dsp:cNvSpPr/>
      </dsp:nvSpPr>
      <dsp:spPr>
        <a:xfrm>
          <a:off x="6588258" y="381928"/>
          <a:ext cx="147441" cy="424734"/>
        </a:xfrm>
        <a:custGeom>
          <a:avLst/>
          <a:gdLst/>
          <a:ahLst/>
          <a:cxnLst/>
          <a:rect l="0" t="0" r="0" b="0"/>
          <a:pathLst>
            <a:path>
              <a:moveTo>
                <a:pt x="0" y="0"/>
              </a:moveTo>
              <a:lnTo>
                <a:pt x="0" y="424734"/>
              </a:lnTo>
              <a:lnTo>
                <a:pt x="147441" y="424734"/>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6735699" y="487288"/>
          <a:ext cx="1003228" cy="638749"/>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5.1. Connect workers with education institutions and businesses to upskill, reskill, or employ</a:t>
          </a:r>
        </a:p>
      </dsp:txBody>
      <dsp:txXfrm>
        <a:off x="6754407" y="505996"/>
        <a:ext cx="965812" cy="601333"/>
      </dsp:txXfrm>
    </dsp:sp>
    <dsp:sp modelId="{34B797F7-A3CF-4374-AE27-BFC15339FE8C}">
      <dsp:nvSpPr>
        <dsp:cNvPr id="0" name=""/>
        <dsp:cNvSpPr/>
      </dsp:nvSpPr>
      <dsp:spPr>
        <a:xfrm>
          <a:off x="6588258" y="381928"/>
          <a:ext cx="147441" cy="1237896"/>
        </a:xfrm>
        <a:custGeom>
          <a:avLst/>
          <a:gdLst/>
          <a:ahLst/>
          <a:cxnLst/>
          <a:rect l="0" t="0" r="0" b="0"/>
          <a:pathLst>
            <a:path>
              <a:moveTo>
                <a:pt x="0" y="0"/>
              </a:moveTo>
              <a:lnTo>
                <a:pt x="0" y="1237896"/>
              </a:lnTo>
              <a:lnTo>
                <a:pt x="147441" y="1237896"/>
              </a:lnTo>
            </a:path>
          </a:pathLst>
        </a:custGeom>
        <a:noFill/>
        <a:ln w="25400" cap="flat" cmpd="sng" algn="ctr">
          <a:solidFill>
            <a:schemeClr val="accent2">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6735699" y="1203262"/>
          <a:ext cx="1007201" cy="833124"/>
        </a:xfrm>
        <a:prstGeom prst="roundRect">
          <a:avLst>
            <a:gd name="adj" fmla="val 10000"/>
          </a:avLst>
        </a:prstGeom>
        <a:solidFill>
          <a:schemeClr val="accent2">
            <a:alpha val="90000"/>
            <a:tint val="4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311150">
            <a:lnSpc>
              <a:spcPct val="90000"/>
            </a:lnSpc>
            <a:spcBef>
              <a:spcPct val="0"/>
            </a:spcBef>
            <a:spcAft>
              <a:spcPct val="35000"/>
            </a:spcAft>
            <a:buNone/>
          </a:pPr>
          <a:r>
            <a:rPr lang="en-AU" sz="700" kern="1200"/>
            <a:t>5.2. Facilitate employment accessibility through improved communication in the business community that resonates with our disadvantaged communities</a:t>
          </a:r>
        </a:p>
      </dsp:txBody>
      <dsp:txXfrm>
        <a:off x="6760100" y="1227663"/>
        <a:ext cx="958399" cy="78432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280128" y="0"/>
          <a:ext cx="1554961" cy="51801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en-AU" sz="800" b="1" kern="1200">
              <a:effectLst/>
            </a:rPr>
            <a:t>Contribute towards a Circular Economy through Waste Management and Resource Recovery</a:t>
          </a:r>
          <a:r>
            <a:rPr lang="en-AU" sz="800" b="1" kern="1200">
              <a:effectLst/>
              <a:latin typeface="Calibri"/>
            </a:rPr>
            <a:t> </a:t>
          </a:r>
          <a:endParaRPr lang="en-AU" sz="800" b="1" kern="1200"/>
        </a:p>
      </dsp:txBody>
      <dsp:txXfrm>
        <a:off x="295300" y="15172"/>
        <a:ext cx="1524617" cy="487671"/>
      </dsp:txXfrm>
    </dsp:sp>
    <dsp:sp modelId="{3CFFCAF7-A584-4D5F-A059-9A51872B27AD}">
      <dsp:nvSpPr>
        <dsp:cNvPr id="0" name=""/>
        <dsp:cNvSpPr/>
      </dsp:nvSpPr>
      <dsp:spPr>
        <a:xfrm>
          <a:off x="435624" y="518015"/>
          <a:ext cx="158839" cy="354508"/>
        </a:xfrm>
        <a:custGeom>
          <a:avLst/>
          <a:gdLst/>
          <a:ahLst/>
          <a:cxnLst/>
          <a:rect l="0" t="0" r="0" b="0"/>
          <a:pathLst>
            <a:path>
              <a:moveTo>
                <a:pt x="0" y="0"/>
              </a:moveTo>
              <a:lnTo>
                <a:pt x="0" y="354508"/>
              </a:lnTo>
              <a:lnTo>
                <a:pt x="158839" y="35450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594464" y="631040"/>
          <a:ext cx="1065519" cy="48296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Arial" panose="020B0604020202020204" pitchFamily="34" charset="0"/>
            <a:buNone/>
          </a:pPr>
          <a:r>
            <a:rPr lang="en-US" sz="700" kern="1200">
              <a:effectLst/>
              <a:latin typeface="Calibri"/>
              <a:ea typeface="Calibri" panose="020F0502020204030204" pitchFamily="34" charset="0"/>
              <a:cs typeface="Calibri"/>
            </a:rPr>
            <a:t>1.1 </a:t>
          </a:r>
          <a:r>
            <a:rPr lang="en-AU" sz="700" kern="1200">
              <a:effectLst/>
            </a:rPr>
            <a:t>Increase the quality of material sent to recycling facilities for processing.</a:t>
          </a:r>
          <a:endParaRPr lang="en-AU" sz="700" kern="1200"/>
        </a:p>
      </dsp:txBody>
      <dsp:txXfrm>
        <a:off x="608610" y="645186"/>
        <a:ext cx="1037227" cy="454676"/>
      </dsp:txXfrm>
    </dsp:sp>
    <dsp:sp modelId="{F6C89242-AAFE-493D-9F10-93D5A1DDD7BF}">
      <dsp:nvSpPr>
        <dsp:cNvPr id="0" name=""/>
        <dsp:cNvSpPr/>
      </dsp:nvSpPr>
      <dsp:spPr>
        <a:xfrm>
          <a:off x="435624" y="518015"/>
          <a:ext cx="158839" cy="989495"/>
        </a:xfrm>
        <a:custGeom>
          <a:avLst/>
          <a:gdLst/>
          <a:ahLst/>
          <a:cxnLst/>
          <a:rect l="0" t="0" r="0" b="0"/>
          <a:pathLst>
            <a:path>
              <a:moveTo>
                <a:pt x="0" y="0"/>
              </a:moveTo>
              <a:lnTo>
                <a:pt x="0" y="989495"/>
              </a:lnTo>
              <a:lnTo>
                <a:pt x="158839" y="98949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594464" y="1225468"/>
          <a:ext cx="1029695" cy="56408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1.2 </a:t>
          </a:r>
          <a:r>
            <a:rPr lang="en-AU" sz="700" kern="1200">
              <a:effectLst/>
            </a:rPr>
            <a:t>Facilitate establishment of an Advanced Waste Processing facility in Southeast Melbourne</a:t>
          </a:r>
          <a:endParaRPr lang="en-AU" sz="700" kern="1200"/>
        </a:p>
      </dsp:txBody>
      <dsp:txXfrm>
        <a:off x="610985" y="1241989"/>
        <a:ext cx="996653" cy="531042"/>
      </dsp:txXfrm>
    </dsp:sp>
    <dsp:sp modelId="{1D442257-A924-45DF-A11B-167F89EC76FB}">
      <dsp:nvSpPr>
        <dsp:cNvPr id="0" name=""/>
        <dsp:cNvSpPr/>
      </dsp:nvSpPr>
      <dsp:spPr>
        <a:xfrm>
          <a:off x="435624" y="518015"/>
          <a:ext cx="158839" cy="1588711"/>
        </a:xfrm>
        <a:custGeom>
          <a:avLst/>
          <a:gdLst/>
          <a:ahLst/>
          <a:cxnLst/>
          <a:rect l="0" t="0" r="0" b="0"/>
          <a:pathLst>
            <a:path>
              <a:moveTo>
                <a:pt x="0" y="0"/>
              </a:moveTo>
              <a:lnTo>
                <a:pt x="0" y="1588711"/>
              </a:lnTo>
              <a:lnTo>
                <a:pt x="158839" y="1588711"/>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594464" y="1901013"/>
          <a:ext cx="1041694" cy="41142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effectLst/>
            </a:rPr>
            <a:t>1.3 Facilitate roll out of Recycling Victoria’s Kerbside Reform program.</a:t>
          </a:r>
          <a:endParaRPr lang="en-AU" sz="700" kern="1200"/>
        </a:p>
      </dsp:txBody>
      <dsp:txXfrm>
        <a:off x="606514" y="1913063"/>
        <a:ext cx="1017594" cy="387329"/>
      </dsp:txXfrm>
    </dsp:sp>
    <dsp:sp modelId="{6A9AC68A-B6BF-45A0-9069-1C419D93FBBD}">
      <dsp:nvSpPr>
        <dsp:cNvPr id="0" name=""/>
        <dsp:cNvSpPr/>
      </dsp:nvSpPr>
      <dsp:spPr>
        <a:xfrm>
          <a:off x="435624" y="518015"/>
          <a:ext cx="158839" cy="2171378"/>
        </a:xfrm>
        <a:custGeom>
          <a:avLst/>
          <a:gdLst/>
          <a:ahLst/>
          <a:cxnLst/>
          <a:rect l="0" t="0" r="0" b="0"/>
          <a:pathLst>
            <a:path>
              <a:moveTo>
                <a:pt x="0" y="0"/>
              </a:moveTo>
              <a:lnTo>
                <a:pt x="0" y="2171378"/>
              </a:lnTo>
              <a:lnTo>
                <a:pt x="158839" y="2171378"/>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855C1DA-647E-43E4-A0E8-CAA0AA4BA514}">
      <dsp:nvSpPr>
        <dsp:cNvPr id="0" name=""/>
        <dsp:cNvSpPr/>
      </dsp:nvSpPr>
      <dsp:spPr>
        <a:xfrm>
          <a:off x="594464" y="2423902"/>
          <a:ext cx="1051488" cy="53098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Font typeface="Symbol" panose="05050102010706020507" pitchFamily="18" charset="2"/>
            <a:buNone/>
          </a:pPr>
          <a:r>
            <a:rPr lang="en-AU" sz="700" kern="1200">
              <a:effectLst/>
            </a:rPr>
            <a:t>1.4 Reduce Councils Corporate Waste, Improve Resource Recovery and increase use of recycled products.</a:t>
          </a:r>
          <a:r>
            <a:rPr lang="en-AU" sz="700" kern="1200">
              <a:effectLst/>
              <a:latin typeface="Calibri"/>
            </a:rPr>
            <a:t> </a:t>
          </a:r>
          <a:endParaRPr lang="en-AU" sz="700" kern="1200"/>
        </a:p>
      </dsp:txBody>
      <dsp:txXfrm>
        <a:off x="610016" y="2439454"/>
        <a:ext cx="1020384" cy="499881"/>
      </dsp:txXfrm>
    </dsp:sp>
    <dsp:sp modelId="{CA1D3872-1FAC-4BE9-B0D8-0342F5C5C37A}">
      <dsp:nvSpPr>
        <dsp:cNvPr id="0" name=""/>
        <dsp:cNvSpPr/>
      </dsp:nvSpPr>
      <dsp:spPr>
        <a:xfrm>
          <a:off x="2033658" y="0"/>
          <a:ext cx="1260155" cy="484725"/>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effectLst/>
            </a:rPr>
            <a:t>Conserve Enhance and Restore the Natural Environment</a:t>
          </a:r>
          <a:endParaRPr lang="en-AU" sz="800" b="1" kern="1200"/>
        </a:p>
      </dsp:txBody>
      <dsp:txXfrm>
        <a:off x="2047855" y="14197"/>
        <a:ext cx="1231761" cy="456331"/>
      </dsp:txXfrm>
    </dsp:sp>
    <dsp:sp modelId="{B9EAC960-122E-4093-8238-4D3B36CAE046}">
      <dsp:nvSpPr>
        <dsp:cNvPr id="0" name=""/>
        <dsp:cNvSpPr/>
      </dsp:nvSpPr>
      <dsp:spPr>
        <a:xfrm>
          <a:off x="2159674" y="484725"/>
          <a:ext cx="153711" cy="484753"/>
        </a:xfrm>
        <a:custGeom>
          <a:avLst/>
          <a:gdLst/>
          <a:ahLst/>
          <a:cxnLst/>
          <a:rect l="0" t="0" r="0" b="0"/>
          <a:pathLst>
            <a:path>
              <a:moveTo>
                <a:pt x="0" y="0"/>
              </a:moveTo>
              <a:lnTo>
                <a:pt x="0" y="484753"/>
              </a:lnTo>
              <a:lnTo>
                <a:pt x="153711" y="484753"/>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2313385" y="597749"/>
          <a:ext cx="1147104" cy="743458"/>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2.1 </a:t>
          </a:r>
          <a:r>
            <a:rPr lang="en-AU" sz="700" kern="1200">
              <a:effectLst/>
            </a:rPr>
            <a:t>Identify, conserve, enhance and restore the ecological values of Casey’s Natural Environment particularly habitats of native plants and animals.</a:t>
          </a:r>
          <a:endParaRPr lang="en-AU" sz="700" kern="1200"/>
        </a:p>
      </dsp:txBody>
      <dsp:txXfrm>
        <a:off x="2335160" y="619524"/>
        <a:ext cx="1103554" cy="699908"/>
      </dsp:txXfrm>
    </dsp:sp>
    <dsp:sp modelId="{F36FFD2C-0EFF-4A48-81CE-167303AA2739}">
      <dsp:nvSpPr>
        <dsp:cNvPr id="0" name=""/>
        <dsp:cNvSpPr/>
      </dsp:nvSpPr>
      <dsp:spPr>
        <a:xfrm>
          <a:off x="2159674" y="484725"/>
          <a:ext cx="153711" cy="1222965"/>
        </a:xfrm>
        <a:custGeom>
          <a:avLst/>
          <a:gdLst/>
          <a:ahLst/>
          <a:cxnLst/>
          <a:rect l="0" t="0" r="0" b="0"/>
          <a:pathLst>
            <a:path>
              <a:moveTo>
                <a:pt x="0" y="0"/>
              </a:moveTo>
              <a:lnTo>
                <a:pt x="0" y="1222965"/>
              </a:lnTo>
              <a:lnTo>
                <a:pt x="153711" y="1222965"/>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2313385" y="1452668"/>
          <a:ext cx="1174882" cy="510044"/>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2.2 </a:t>
          </a:r>
          <a:r>
            <a:rPr lang="en-AU" sz="700" kern="1200">
              <a:effectLst/>
            </a:rPr>
            <a:t>Increase canopy cover to contribute to a net gain in Casey.</a:t>
          </a:r>
          <a:endParaRPr lang="en-AU" sz="700" kern="1200"/>
        </a:p>
      </dsp:txBody>
      <dsp:txXfrm>
        <a:off x="2328324" y="1467607"/>
        <a:ext cx="1145004" cy="480166"/>
      </dsp:txXfrm>
    </dsp:sp>
    <dsp:sp modelId="{DCB71082-82FD-4BC1-A118-8D5B1F93BEAB}">
      <dsp:nvSpPr>
        <dsp:cNvPr id="0" name=""/>
        <dsp:cNvSpPr/>
      </dsp:nvSpPr>
      <dsp:spPr>
        <a:xfrm>
          <a:off x="2159674" y="484725"/>
          <a:ext cx="153711" cy="1852447"/>
        </a:xfrm>
        <a:custGeom>
          <a:avLst/>
          <a:gdLst/>
          <a:ahLst/>
          <a:cxnLst/>
          <a:rect l="0" t="0" r="0" b="0"/>
          <a:pathLst>
            <a:path>
              <a:moveTo>
                <a:pt x="0" y="0"/>
              </a:moveTo>
              <a:lnTo>
                <a:pt x="0" y="1852447"/>
              </a:lnTo>
              <a:lnTo>
                <a:pt x="153711" y="185244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2313385" y="2074172"/>
          <a:ext cx="1194235" cy="5260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2.3 </a:t>
          </a:r>
          <a:r>
            <a:rPr lang="en-AU" sz="700" kern="1200">
              <a:effectLst/>
            </a:rPr>
            <a:t>Empower the community to partner in biodiversity conservation and restoration initiatives.</a:t>
          </a:r>
          <a:endParaRPr lang="en-AU" sz="700" kern="1200"/>
        </a:p>
      </dsp:txBody>
      <dsp:txXfrm>
        <a:off x="2328791" y="2089578"/>
        <a:ext cx="1163423" cy="495188"/>
      </dsp:txXfrm>
    </dsp:sp>
    <dsp:sp modelId="{B21C7327-1774-433F-9689-6B1EE68352AF}">
      <dsp:nvSpPr>
        <dsp:cNvPr id="0" name=""/>
        <dsp:cNvSpPr/>
      </dsp:nvSpPr>
      <dsp:spPr>
        <a:xfrm>
          <a:off x="2159674" y="484725"/>
          <a:ext cx="153711" cy="2636516"/>
        </a:xfrm>
        <a:custGeom>
          <a:avLst/>
          <a:gdLst/>
          <a:ahLst/>
          <a:cxnLst/>
          <a:rect l="0" t="0" r="0" b="0"/>
          <a:pathLst>
            <a:path>
              <a:moveTo>
                <a:pt x="0" y="0"/>
              </a:moveTo>
              <a:lnTo>
                <a:pt x="0" y="2636516"/>
              </a:lnTo>
              <a:lnTo>
                <a:pt x="153711" y="26365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E122446-757C-4274-ABD4-D7BE63654217}">
      <dsp:nvSpPr>
        <dsp:cNvPr id="0" name=""/>
        <dsp:cNvSpPr/>
      </dsp:nvSpPr>
      <dsp:spPr>
        <a:xfrm>
          <a:off x="2313385" y="2711633"/>
          <a:ext cx="1156513" cy="81921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a:effectLst/>
            </a:rPr>
            <a:t>2.4 Involve traditional owner groups in the management of Casey’s Natural Environment to ensure traditional land management practices and values of Aboriginal people are embedded.</a:t>
          </a:r>
          <a:endParaRPr lang="en-AU" sz="700" kern="1200"/>
        </a:p>
      </dsp:txBody>
      <dsp:txXfrm>
        <a:off x="2337379" y="2735627"/>
        <a:ext cx="1108525" cy="771227"/>
      </dsp:txXfrm>
    </dsp:sp>
    <dsp:sp modelId="{B8B64ED1-1856-4F1A-A746-BBA4E01C011E}">
      <dsp:nvSpPr>
        <dsp:cNvPr id="0" name=""/>
        <dsp:cNvSpPr/>
      </dsp:nvSpPr>
      <dsp:spPr>
        <a:xfrm>
          <a:off x="3566292" y="0"/>
          <a:ext cx="1379238" cy="508038"/>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en-AU" sz="800" b="1" kern="1200">
              <a:effectLst/>
            </a:rPr>
            <a:t>Become a Climate Ready City Through Mitigation and Adaptation</a:t>
          </a:r>
          <a:r>
            <a:rPr lang="en-AU" sz="800" b="1" kern="1200">
              <a:effectLst/>
              <a:latin typeface="Calibri"/>
            </a:rPr>
            <a:t> </a:t>
          </a:r>
          <a:endParaRPr lang="en-AU" sz="800" b="1" kern="1200"/>
        </a:p>
      </dsp:txBody>
      <dsp:txXfrm>
        <a:off x="3581172" y="14880"/>
        <a:ext cx="1349478" cy="478278"/>
      </dsp:txXfrm>
    </dsp:sp>
    <dsp:sp modelId="{67A7FABA-0BA0-4F3F-88A0-33FC912E2FF1}">
      <dsp:nvSpPr>
        <dsp:cNvPr id="0" name=""/>
        <dsp:cNvSpPr/>
      </dsp:nvSpPr>
      <dsp:spPr>
        <a:xfrm>
          <a:off x="3704216" y="508038"/>
          <a:ext cx="116059" cy="408740"/>
        </a:xfrm>
        <a:custGeom>
          <a:avLst/>
          <a:gdLst/>
          <a:ahLst/>
          <a:cxnLst/>
          <a:rect l="0" t="0" r="0" b="0"/>
          <a:pathLst>
            <a:path>
              <a:moveTo>
                <a:pt x="0" y="0"/>
              </a:moveTo>
              <a:lnTo>
                <a:pt x="0" y="408740"/>
              </a:lnTo>
              <a:lnTo>
                <a:pt x="116059" y="4087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820276" y="621062"/>
          <a:ext cx="1082169" cy="591432"/>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3.1 </a:t>
          </a:r>
          <a:r>
            <a:rPr lang="en-AU" sz="700" kern="1200">
              <a:effectLst/>
            </a:rPr>
            <a:t>Improve Energy Efficiency and increase the use of Renewable Energy Sources to mitigate Climate Change.</a:t>
          </a:r>
          <a:endParaRPr lang="en-AU" sz="700" kern="1200"/>
        </a:p>
      </dsp:txBody>
      <dsp:txXfrm>
        <a:off x="3837598" y="638384"/>
        <a:ext cx="1047525" cy="556788"/>
      </dsp:txXfrm>
    </dsp:sp>
    <dsp:sp modelId="{67598C4F-FB10-4EFE-AFD5-3DC90E91EC70}">
      <dsp:nvSpPr>
        <dsp:cNvPr id="0" name=""/>
        <dsp:cNvSpPr/>
      </dsp:nvSpPr>
      <dsp:spPr>
        <a:xfrm>
          <a:off x="3704216" y="508038"/>
          <a:ext cx="116059" cy="1115016"/>
        </a:xfrm>
        <a:custGeom>
          <a:avLst/>
          <a:gdLst/>
          <a:ahLst/>
          <a:cxnLst/>
          <a:rect l="0" t="0" r="0" b="0"/>
          <a:pathLst>
            <a:path>
              <a:moveTo>
                <a:pt x="0" y="0"/>
              </a:moveTo>
              <a:lnTo>
                <a:pt x="0" y="1115016"/>
              </a:lnTo>
              <a:lnTo>
                <a:pt x="116059" y="111501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820276" y="1323954"/>
          <a:ext cx="1134578" cy="59820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rtl="0">
            <a:lnSpc>
              <a:spcPct val="90000"/>
            </a:lnSpc>
            <a:spcBef>
              <a:spcPct val="0"/>
            </a:spcBef>
            <a:spcAft>
              <a:spcPct val="35000"/>
            </a:spcAft>
            <a:buNone/>
          </a:pPr>
          <a:r>
            <a:rPr lang="en-US" sz="700" kern="1200">
              <a:effectLst/>
              <a:latin typeface="Calibri"/>
              <a:ea typeface="Calibri" panose="020F0502020204030204" pitchFamily="34" charset="0"/>
              <a:cs typeface="Calibri"/>
            </a:rPr>
            <a:t>3.2 </a:t>
          </a:r>
          <a:r>
            <a:rPr lang="en-AU" sz="700" kern="1200">
              <a:effectLst/>
            </a:rPr>
            <a:t>Engage, Advocate and Empower the Community to reduce Carbon Emissions and Energy Consumption.</a:t>
          </a:r>
          <a:r>
            <a:rPr lang="en-AU" sz="700" kern="1200">
              <a:effectLst/>
              <a:latin typeface="Calibri"/>
            </a:rPr>
            <a:t> </a:t>
          </a:r>
          <a:endParaRPr lang="en-AU" sz="700" kern="1200"/>
        </a:p>
      </dsp:txBody>
      <dsp:txXfrm>
        <a:off x="3837797" y="1341475"/>
        <a:ext cx="1099536" cy="563158"/>
      </dsp:txXfrm>
    </dsp:sp>
    <dsp:sp modelId="{E96E91F2-45C5-4C6F-B83D-68F7E7D0C19C}">
      <dsp:nvSpPr>
        <dsp:cNvPr id="0" name=""/>
        <dsp:cNvSpPr/>
      </dsp:nvSpPr>
      <dsp:spPr>
        <a:xfrm>
          <a:off x="3704216" y="508038"/>
          <a:ext cx="116059" cy="1843406"/>
        </a:xfrm>
        <a:custGeom>
          <a:avLst/>
          <a:gdLst/>
          <a:ahLst/>
          <a:cxnLst/>
          <a:rect l="0" t="0" r="0" b="0"/>
          <a:pathLst>
            <a:path>
              <a:moveTo>
                <a:pt x="0" y="0"/>
              </a:moveTo>
              <a:lnTo>
                <a:pt x="0" y="1843406"/>
              </a:lnTo>
              <a:lnTo>
                <a:pt x="116059" y="184340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820276" y="2033614"/>
          <a:ext cx="1129478" cy="63565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3.3 </a:t>
          </a:r>
          <a:r>
            <a:rPr lang="en-AU" sz="700" kern="1200">
              <a:effectLst/>
            </a:rPr>
            <a:t>Create an adaptive and resilient municipality which is responsive to a changing climate.</a:t>
          </a:r>
        </a:p>
        <a:p>
          <a:pPr marL="0" lvl="0" indent="0" algn="l" defTabSz="311150">
            <a:lnSpc>
              <a:spcPct val="90000"/>
            </a:lnSpc>
            <a:spcBef>
              <a:spcPct val="0"/>
            </a:spcBef>
            <a:spcAft>
              <a:spcPct val="35000"/>
            </a:spcAft>
            <a:buNone/>
          </a:pPr>
          <a:endParaRPr lang="en-AU" sz="700" kern="1200"/>
        </a:p>
      </dsp:txBody>
      <dsp:txXfrm>
        <a:off x="3838894" y="2052232"/>
        <a:ext cx="1092242" cy="598423"/>
      </dsp:txXfrm>
    </dsp:sp>
    <dsp:sp modelId="{9B31FD2C-237E-4919-BEF7-EFBE4502D056}">
      <dsp:nvSpPr>
        <dsp:cNvPr id="0" name=""/>
        <dsp:cNvSpPr/>
      </dsp:nvSpPr>
      <dsp:spPr>
        <a:xfrm>
          <a:off x="5149315" y="0"/>
          <a:ext cx="1233324" cy="490993"/>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rtl="0">
            <a:lnSpc>
              <a:spcPct val="90000"/>
            </a:lnSpc>
            <a:spcBef>
              <a:spcPct val="0"/>
            </a:spcBef>
            <a:spcAft>
              <a:spcPct val="35000"/>
            </a:spcAft>
            <a:buNone/>
          </a:pPr>
          <a:r>
            <a:rPr lang="en-AU" sz="800" b="1" kern="1200">
              <a:effectLst/>
            </a:rPr>
            <a:t>Create a Water</a:t>
          </a:r>
          <a:r>
            <a:rPr lang="en-AU" sz="800" b="1" kern="1200">
              <a:effectLst/>
              <a:latin typeface="Calibri"/>
            </a:rPr>
            <a:t> </a:t>
          </a:r>
          <a:endParaRPr lang="en-AU" sz="800" b="1" kern="1200">
            <a:effectLst/>
          </a:endParaRPr>
        </a:p>
        <a:p>
          <a:pPr marL="0" lvl="0" indent="0" algn="ctr" defTabSz="355600">
            <a:lnSpc>
              <a:spcPct val="90000"/>
            </a:lnSpc>
            <a:spcBef>
              <a:spcPct val="0"/>
            </a:spcBef>
            <a:spcAft>
              <a:spcPct val="35000"/>
            </a:spcAft>
            <a:buNone/>
          </a:pPr>
          <a:r>
            <a:rPr lang="en-AU" sz="800" b="1" kern="1200">
              <a:effectLst/>
            </a:rPr>
            <a:t>Efficient City</a:t>
          </a:r>
          <a:endParaRPr lang="en-AU" sz="800" b="1" kern="1200"/>
        </a:p>
      </dsp:txBody>
      <dsp:txXfrm>
        <a:off x="5163696" y="14381"/>
        <a:ext cx="1204562" cy="462231"/>
      </dsp:txXfrm>
    </dsp:sp>
    <dsp:sp modelId="{830A4078-DA41-43D3-910E-E92703111504}">
      <dsp:nvSpPr>
        <dsp:cNvPr id="0" name=""/>
        <dsp:cNvSpPr/>
      </dsp:nvSpPr>
      <dsp:spPr>
        <a:xfrm>
          <a:off x="5272648" y="490993"/>
          <a:ext cx="120603" cy="478409"/>
        </a:xfrm>
        <a:custGeom>
          <a:avLst/>
          <a:gdLst/>
          <a:ahLst/>
          <a:cxnLst/>
          <a:rect l="0" t="0" r="0" b="0"/>
          <a:pathLst>
            <a:path>
              <a:moveTo>
                <a:pt x="0" y="0"/>
              </a:moveTo>
              <a:lnTo>
                <a:pt x="0" y="478409"/>
              </a:lnTo>
              <a:lnTo>
                <a:pt x="120603" y="47840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393252" y="604018"/>
          <a:ext cx="966728" cy="730770"/>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4.1 </a:t>
          </a:r>
          <a:r>
            <a:rPr lang="en-AU" sz="700" kern="1200">
              <a:effectLst/>
            </a:rPr>
            <a:t>Improve water efficiency and increase the amount of water that is recovered for reuse and recycling.</a:t>
          </a:r>
          <a:endParaRPr lang="en-AU" sz="700" kern="1200"/>
        </a:p>
      </dsp:txBody>
      <dsp:txXfrm>
        <a:off x="5414656" y="625422"/>
        <a:ext cx="923920" cy="687962"/>
      </dsp:txXfrm>
    </dsp:sp>
    <dsp:sp modelId="{A9095F55-5DC0-4122-B5B7-65849DE3087F}">
      <dsp:nvSpPr>
        <dsp:cNvPr id="0" name=""/>
        <dsp:cNvSpPr/>
      </dsp:nvSpPr>
      <dsp:spPr>
        <a:xfrm>
          <a:off x="5272648" y="490993"/>
          <a:ext cx="120603" cy="1297039"/>
        </a:xfrm>
        <a:custGeom>
          <a:avLst/>
          <a:gdLst/>
          <a:ahLst/>
          <a:cxnLst/>
          <a:rect l="0" t="0" r="0" b="0"/>
          <a:pathLst>
            <a:path>
              <a:moveTo>
                <a:pt x="0" y="0"/>
              </a:moveTo>
              <a:lnTo>
                <a:pt x="0" y="1297039"/>
              </a:lnTo>
              <a:lnTo>
                <a:pt x="120603" y="12970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393252" y="1446248"/>
          <a:ext cx="1033119" cy="68356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4.2 </a:t>
          </a:r>
          <a:r>
            <a:rPr lang="en-AU" sz="700" kern="1200">
              <a:effectLst/>
            </a:rPr>
            <a:t>Reduce the amount and improve the quality of stormwater entering Port Phillip and Western Port Bay.</a:t>
          </a:r>
          <a:endParaRPr lang="en-AU" sz="700" kern="1200"/>
        </a:p>
      </dsp:txBody>
      <dsp:txXfrm>
        <a:off x="5413273" y="1466269"/>
        <a:ext cx="993077" cy="643527"/>
      </dsp:txXfrm>
    </dsp:sp>
    <dsp:sp modelId="{EB6EBD5A-C704-45D5-BFDC-89AF46D361D4}">
      <dsp:nvSpPr>
        <dsp:cNvPr id="0" name=""/>
        <dsp:cNvSpPr/>
      </dsp:nvSpPr>
      <dsp:spPr>
        <a:xfrm>
          <a:off x="5272648" y="490993"/>
          <a:ext cx="120603" cy="2069836"/>
        </a:xfrm>
        <a:custGeom>
          <a:avLst/>
          <a:gdLst/>
          <a:ahLst/>
          <a:cxnLst/>
          <a:rect l="0" t="0" r="0" b="0"/>
          <a:pathLst>
            <a:path>
              <a:moveTo>
                <a:pt x="0" y="0"/>
              </a:moveTo>
              <a:lnTo>
                <a:pt x="0" y="2069836"/>
              </a:lnTo>
              <a:lnTo>
                <a:pt x="120603" y="2069836"/>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393252" y="2241277"/>
          <a:ext cx="1040281" cy="639105"/>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US" sz="700" kern="1200">
              <a:effectLst/>
              <a:latin typeface="Calibri"/>
              <a:ea typeface="Calibri" panose="020F0502020204030204" pitchFamily="34" charset="0"/>
              <a:cs typeface="Calibri"/>
            </a:rPr>
            <a:t>4.3 </a:t>
          </a:r>
          <a:r>
            <a:rPr lang="en-AU" sz="700" kern="1200">
              <a:effectLst/>
            </a:rPr>
            <a:t>Facilitate establishment of a South East regional integrated recycled water pipeline for the region.</a:t>
          </a:r>
          <a:endParaRPr lang="en-AU" sz="700" kern="1200"/>
        </a:p>
      </dsp:txBody>
      <dsp:txXfrm>
        <a:off x="5411971" y="2259996"/>
        <a:ext cx="1002843" cy="601667"/>
      </dsp:txXfrm>
    </dsp:sp>
    <dsp:sp modelId="{1ED4CA4A-704F-4CA0-84BB-51648B96CBBA}">
      <dsp:nvSpPr>
        <dsp:cNvPr id="0" name=""/>
        <dsp:cNvSpPr/>
      </dsp:nvSpPr>
      <dsp:spPr>
        <a:xfrm>
          <a:off x="6602831" y="1564"/>
          <a:ext cx="1213208" cy="459700"/>
        </a:xfrm>
        <a:prstGeom prst="roundRect">
          <a:avLst>
            <a:gd name="adj" fmla="val 10000"/>
          </a:avLst>
        </a:prstGeom>
        <a:solidFill>
          <a:schemeClr val="lt1">
            <a:hueOff val="0"/>
            <a:satOff val="0"/>
            <a:lumOff val="0"/>
            <a:alphaOff val="0"/>
          </a:schemeClr>
        </a:solidFill>
        <a:ln w="25400" cap="flat" cmpd="sng" algn="ctr">
          <a:solidFill>
            <a:schemeClr val="accent3">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effectLst/>
            </a:rPr>
            <a:t>Enhance People Capability and Internal Processes</a:t>
          </a:r>
          <a:endParaRPr lang="en-AU" sz="800" b="1" kern="1200"/>
        </a:p>
      </dsp:txBody>
      <dsp:txXfrm>
        <a:off x="6616295" y="15028"/>
        <a:ext cx="1186280" cy="432772"/>
      </dsp:txXfrm>
    </dsp:sp>
    <dsp:sp modelId="{34C67E31-352C-4F8A-BC70-5C83D16E4B1A}">
      <dsp:nvSpPr>
        <dsp:cNvPr id="0" name=""/>
        <dsp:cNvSpPr/>
      </dsp:nvSpPr>
      <dsp:spPr>
        <a:xfrm>
          <a:off x="6724152" y="461264"/>
          <a:ext cx="121320" cy="407160"/>
        </a:xfrm>
        <a:custGeom>
          <a:avLst/>
          <a:gdLst/>
          <a:ahLst/>
          <a:cxnLst/>
          <a:rect l="0" t="0" r="0" b="0"/>
          <a:pathLst>
            <a:path>
              <a:moveTo>
                <a:pt x="0" y="0"/>
              </a:moveTo>
              <a:lnTo>
                <a:pt x="0" y="407160"/>
              </a:lnTo>
              <a:lnTo>
                <a:pt x="121320" y="40716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272E66-02B6-4922-BF8F-E802FA938B58}">
      <dsp:nvSpPr>
        <dsp:cNvPr id="0" name=""/>
        <dsp:cNvSpPr/>
      </dsp:nvSpPr>
      <dsp:spPr>
        <a:xfrm>
          <a:off x="6845473" y="572724"/>
          <a:ext cx="902492" cy="591401"/>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a:effectLst/>
            </a:rPr>
            <a:t>5.1 Build Organisation Capacity in Environmental Sustainability and Climate Change.</a:t>
          </a:r>
          <a:endParaRPr lang="en-AU" sz="700" kern="1200"/>
        </a:p>
      </dsp:txBody>
      <dsp:txXfrm>
        <a:off x="6862795" y="590046"/>
        <a:ext cx="867848" cy="556757"/>
      </dsp:txXfrm>
    </dsp:sp>
    <dsp:sp modelId="{BFF70F69-8331-4DD0-A11B-724FD02F9781}">
      <dsp:nvSpPr>
        <dsp:cNvPr id="0" name=""/>
        <dsp:cNvSpPr/>
      </dsp:nvSpPr>
      <dsp:spPr>
        <a:xfrm>
          <a:off x="6724152" y="461264"/>
          <a:ext cx="121320" cy="1037240"/>
        </a:xfrm>
        <a:custGeom>
          <a:avLst/>
          <a:gdLst/>
          <a:ahLst/>
          <a:cxnLst/>
          <a:rect l="0" t="0" r="0" b="0"/>
          <a:pathLst>
            <a:path>
              <a:moveTo>
                <a:pt x="0" y="0"/>
              </a:moveTo>
              <a:lnTo>
                <a:pt x="0" y="1037240"/>
              </a:lnTo>
              <a:lnTo>
                <a:pt x="121320" y="1037240"/>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934C5FA-E869-459A-B1B1-10952BCECF3F}">
      <dsp:nvSpPr>
        <dsp:cNvPr id="0" name=""/>
        <dsp:cNvSpPr/>
      </dsp:nvSpPr>
      <dsp:spPr>
        <a:xfrm>
          <a:off x="6845473" y="1275585"/>
          <a:ext cx="928486"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a:effectLst/>
            </a:rPr>
            <a:t>5.2 Improve Sustainable Procurement of Goods and Services.</a:t>
          </a:r>
          <a:endParaRPr lang="en-AU" sz="700" kern="1200"/>
        </a:p>
      </dsp:txBody>
      <dsp:txXfrm>
        <a:off x="6858531" y="1288643"/>
        <a:ext cx="902370" cy="419723"/>
      </dsp:txXfrm>
    </dsp:sp>
    <dsp:sp modelId="{51E68C23-74B0-45EA-9F9B-BDFF5D441FF9}">
      <dsp:nvSpPr>
        <dsp:cNvPr id="0" name=""/>
        <dsp:cNvSpPr/>
      </dsp:nvSpPr>
      <dsp:spPr>
        <a:xfrm>
          <a:off x="6724152" y="461264"/>
          <a:ext cx="121320" cy="1594539"/>
        </a:xfrm>
        <a:custGeom>
          <a:avLst/>
          <a:gdLst/>
          <a:ahLst/>
          <a:cxnLst/>
          <a:rect l="0" t="0" r="0" b="0"/>
          <a:pathLst>
            <a:path>
              <a:moveTo>
                <a:pt x="0" y="0"/>
              </a:moveTo>
              <a:lnTo>
                <a:pt x="0" y="1594539"/>
              </a:lnTo>
              <a:lnTo>
                <a:pt x="121320" y="1594539"/>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E5F68FE-3E92-446B-A7DD-774B1274E41C}">
      <dsp:nvSpPr>
        <dsp:cNvPr id="0" name=""/>
        <dsp:cNvSpPr/>
      </dsp:nvSpPr>
      <dsp:spPr>
        <a:xfrm>
          <a:off x="6845473" y="1832884"/>
          <a:ext cx="1021627" cy="445839"/>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a:effectLst/>
            </a:rPr>
            <a:t>5.4 Monitor, Review and Improve ESD outcomes in Council’s built assets.</a:t>
          </a:r>
          <a:endParaRPr lang="en-AU" sz="700" kern="1200"/>
        </a:p>
      </dsp:txBody>
      <dsp:txXfrm>
        <a:off x="6858531" y="1845942"/>
        <a:ext cx="995511" cy="419723"/>
      </dsp:txXfrm>
    </dsp:sp>
    <dsp:sp modelId="{7B5AB2A9-2636-473C-B790-0C6A649FAABB}">
      <dsp:nvSpPr>
        <dsp:cNvPr id="0" name=""/>
        <dsp:cNvSpPr/>
      </dsp:nvSpPr>
      <dsp:spPr>
        <a:xfrm>
          <a:off x="6724152" y="461264"/>
          <a:ext cx="121320" cy="2123237"/>
        </a:xfrm>
        <a:custGeom>
          <a:avLst/>
          <a:gdLst/>
          <a:ahLst/>
          <a:cxnLst/>
          <a:rect l="0" t="0" r="0" b="0"/>
          <a:pathLst>
            <a:path>
              <a:moveTo>
                <a:pt x="0" y="0"/>
              </a:moveTo>
              <a:lnTo>
                <a:pt x="0" y="2123237"/>
              </a:lnTo>
              <a:lnTo>
                <a:pt x="121320" y="2123237"/>
              </a:lnTo>
            </a:path>
          </a:pathLst>
        </a:custGeom>
        <a:noFill/>
        <a:ln w="25400" cap="flat" cmpd="sng" algn="ctr">
          <a:solidFill>
            <a:schemeClr val="accent3">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F3232B-1AF7-4DF2-B819-7EEA8B813116}">
      <dsp:nvSpPr>
        <dsp:cNvPr id="0" name=""/>
        <dsp:cNvSpPr/>
      </dsp:nvSpPr>
      <dsp:spPr>
        <a:xfrm>
          <a:off x="6845473" y="2390183"/>
          <a:ext cx="1087733" cy="388637"/>
        </a:xfrm>
        <a:prstGeom prst="roundRect">
          <a:avLst>
            <a:gd name="adj" fmla="val 10000"/>
          </a:avLst>
        </a:prstGeom>
        <a:solidFill>
          <a:schemeClr val="accent3">
            <a:alpha val="90000"/>
            <a:tint val="4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Font typeface="Symbol" panose="05050102010706020507" pitchFamily="18" charset="2"/>
            <a:buNone/>
          </a:pPr>
          <a:r>
            <a:rPr lang="en-AU" sz="700" kern="1200">
              <a:effectLst/>
            </a:rPr>
            <a:t>5.5 Coordinate compliance to environmental legislation and other requirements.</a:t>
          </a:r>
          <a:endParaRPr lang="en-AU" sz="700" kern="1200"/>
        </a:p>
      </dsp:txBody>
      <dsp:txXfrm>
        <a:off x="6856856" y="2401566"/>
        <a:ext cx="1064967" cy="36587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51857D7-F14F-496D-93ED-3336F861BA10}">
      <dsp:nvSpPr>
        <dsp:cNvPr id="0" name=""/>
        <dsp:cNvSpPr/>
      </dsp:nvSpPr>
      <dsp:spPr>
        <a:xfrm>
          <a:off x="50943" y="0"/>
          <a:ext cx="1241534"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Resilient, Safe &amp; Connected Places</a:t>
          </a:r>
        </a:p>
      </dsp:txBody>
      <dsp:txXfrm>
        <a:off x="60110" y="9167"/>
        <a:ext cx="1223200" cy="294659"/>
      </dsp:txXfrm>
    </dsp:sp>
    <dsp:sp modelId="{3CFFCAF7-A584-4D5F-A059-9A51872B27AD}">
      <dsp:nvSpPr>
        <dsp:cNvPr id="0" name=""/>
        <dsp:cNvSpPr/>
      </dsp:nvSpPr>
      <dsp:spPr>
        <a:xfrm>
          <a:off x="175096" y="312993"/>
          <a:ext cx="128885" cy="528786"/>
        </a:xfrm>
        <a:custGeom>
          <a:avLst/>
          <a:gdLst/>
          <a:ahLst/>
          <a:cxnLst/>
          <a:rect l="0" t="0" r="0" b="0"/>
          <a:pathLst>
            <a:path>
              <a:moveTo>
                <a:pt x="0" y="0"/>
              </a:moveTo>
              <a:lnTo>
                <a:pt x="0" y="528786"/>
              </a:lnTo>
              <a:lnTo>
                <a:pt x="128885" y="5287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9B04F3A-93F5-4C1F-81FE-AD316775360D}">
      <dsp:nvSpPr>
        <dsp:cNvPr id="0" name=""/>
        <dsp:cNvSpPr/>
      </dsp:nvSpPr>
      <dsp:spPr>
        <a:xfrm>
          <a:off x="303982" y="390767"/>
          <a:ext cx="1170053" cy="90202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AU" sz="700" kern="1200"/>
            <a:t>1.1. Strengthen the social context of place development</a:t>
          </a:r>
          <a:r>
            <a:rPr lang="en-AU" sz="700" kern="1200">
              <a:latin typeface="Calibri"/>
            </a:rPr>
            <a:t> by integrating </a:t>
          </a:r>
          <a:r>
            <a:rPr lang="en-AU" sz="700" kern="1200"/>
            <a:t> organisational-wide place-based principles </a:t>
          </a:r>
          <a:r>
            <a:rPr lang="en-AU" sz="700" kern="1200">
              <a:latin typeface="Calibri"/>
            </a:rPr>
            <a:t>and practice</a:t>
          </a:r>
          <a:r>
            <a:rPr lang="en-AU" sz="700" kern="1200"/>
            <a:t> (link to Infrastructure Strategy)</a:t>
          </a:r>
        </a:p>
      </dsp:txBody>
      <dsp:txXfrm>
        <a:off x="330401" y="417186"/>
        <a:ext cx="1117215" cy="849187"/>
      </dsp:txXfrm>
    </dsp:sp>
    <dsp:sp modelId="{F6C89242-AAFE-493D-9F10-93D5A1DDD7BF}">
      <dsp:nvSpPr>
        <dsp:cNvPr id="0" name=""/>
        <dsp:cNvSpPr/>
      </dsp:nvSpPr>
      <dsp:spPr>
        <a:xfrm>
          <a:off x="175096" y="312993"/>
          <a:ext cx="114960" cy="1445074"/>
        </a:xfrm>
        <a:custGeom>
          <a:avLst/>
          <a:gdLst/>
          <a:ahLst/>
          <a:cxnLst/>
          <a:rect l="0" t="0" r="0" b="0"/>
          <a:pathLst>
            <a:path>
              <a:moveTo>
                <a:pt x="0" y="0"/>
              </a:moveTo>
              <a:lnTo>
                <a:pt x="0" y="1445074"/>
              </a:lnTo>
              <a:lnTo>
                <a:pt x="114960" y="144507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90C0EF4-CDA0-4707-84EE-725EBC135353}">
      <dsp:nvSpPr>
        <dsp:cNvPr id="0" name=""/>
        <dsp:cNvSpPr/>
      </dsp:nvSpPr>
      <dsp:spPr>
        <a:xfrm>
          <a:off x="290057" y="1371685"/>
          <a:ext cx="1162979" cy="77276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AU" sz="700" kern="1200"/>
            <a:t>1.2. Support </a:t>
          </a:r>
          <a:r>
            <a:rPr lang="en-AU" sz="700" kern="1200">
              <a:latin typeface="Calibri"/>
            </a:rPr>
            <a:t>community-led COVID-19</a:t>
          </a:r>
          <a:r>
            <a:rPr lang="en-AU" sz="700" kern="1200"/>
            <a:t> pandemic recovery and</a:t>
          </a:r>
          <a:r>
            <a:rPr lang="en-AU" sz="700" kern="1200">
              <a:latin typeface="Calibri"/>
            </a:rPr>
            <a:t> strengthen</a:t>
          </a:r>
          <a:r>
            <a:rPr lang="en-AU" sz="700" kern="1200"/>
            <a:t> public health </a:t>
          </a:r>
          <a:r>
            <a:rPr lang="en-AU" sz="700" kern="1200">
              <a:latin typeface="Calibri"/>
            </a:rPr>
            <a:t>response</a:t>
          </a:r>
          <a:r>
            <a:rPr lang="en-AU" sz="700" kern="1200"/>
            <a:t> for current and future disease prevention</a:t>
          </a:r>
        </a:p>
      </dsp:txBody>
      <dsp:txXfrm>
        <a:off x="312691" y="1394319"/>
        <a:ext cx="1117711" cy="727497"/>
      </dsp:txXfrm>
    </dsp:sp>
    <dsp:sp modelId="{1D442257-A924-45DF-A11B-167F89EC76FB}">
      <dsp:nvSpPr>
        <dsp:cNvPr id="0" name=""/>
        <dsp:cNvSpPr/>
      </dsp:nvSpPr>
      <dsp:spPr>
        <a:xfrm>
          <a:off x="175096" y="312993"/>
          <a:ext cx="142825" cy="2532328"/>
        </a:xfrm>
        <a:custGeom>
          <a:avLst/>
          <a:gdLst/>
          <a:ahLst/>
          <a:cxnLst/>
          <a:rect l="0" t="0" r="0" b="0"/>
          <a:pathLst>
            <a:path>
              <a:moveTo>
                <a:pt x="0" y="0"/>
              </a:moveTo>
              <a:lnTo>
                <a:pt x="0" y="2532328"/>
              </a:lnTo>
              <a:lnTo>
                <a:pt x="142825" y="25323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8D8B7E2-E3A8-4B44-9C48-5E317CC7DB72}">
      <dsp:nvSpPr>
        <dsp:cNvPr id="0" name=""/>
        <dsp:cNvSpPr/>
      </dsp:nvSpPr>
      <dsp:spPr>
        <a:xfrm>
          <a:off x="317922" y="2220828"/>
          <a:ext cx="1139943" cy="124898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AU" sz="700" b="0" i="0" kern="1200"/>
            <a:t>1.3 - Create safe and inclusive neighbourhoods and improve perceptions of community safety through social cohesion initiatives with particular focus on areas with high rates of crime, as well as perspectives of women, young people, and LGBTIQ+ and CALD communities</a:t>
          </a:r>
        </a:p>
      </dsp:txBody>
      <dsp:txXfrm>
        <a:off x="351310" y="2254216"/>
        <a:ext cx="1073167" cy="1182210"/>
      </dsp:txXfrm>
    </dsp:sp>
    <dsp:sp modelId="{CA1D3872-1FAC-4BE9-B0D8-0342F5C5C37A}">
      <dsp:nvSpPr>
        <dsp:cNvPr id="0" name=""/>
        <dsp:cNvSpPr/>
      </dsp:nvSpPr>
      <dsp:spPr>
        <a:xfrm>
          <a:off x="1644507" y="0"/>
          <a:ext cx="1292182" cy="410242"/>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Innovative and responsive models of service and connection</a:t>
          </a:r>
        </a:p>
      </dsp:txBody>
      <dsp:txXfrm>
        <a:off x="1656523" y="12016"/>
        <a:ext cx="1268150" cy="386210"/>
      </dsp:txXfrm>
    </dsp:sp>
    <dsp:sp modelId="{B9EAC960-122E-4093-8238-4D3B36CAE046}">
      <dsp:nvSpPr>
        <dsp:cNvPr id="0" name=""/>
        <dsp:cNvSpPr/>
      </dsp:nvSpPr>
      <dsp:spPr>
        <a:xfrm>
          <a:off x="1773726" y="410242"/>
          <a:ext cx="113991" cy="362755"/>
        </a:xfrm>
        <a:custGeom>
          <a:avLst/>
          <a:gdLst/>
          <a:ahLst/>
          <a:cxnLst/>
          <a:rect l="0" t="0" r="0" b="0"/>
          <a:pathLst>
            <a:path>
              <a:moveTo>
                <a:pt x="0" y="0"/>
              </a:moveTo>
              <a:lnTo>
                <a:pt x="0" y="362755"/>
              </a:lnTo>
              <a:lnTo>
                <a:pt x="113991" y="36275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493852A-3918-4CBF-A909-FEAD4E51EF11}">
      <dsp:nvSpPr>
        <dsp:cNvPr id="0" name=""/>
        <dsp:cNvSpPr/>
      </dsp:nvSpPr>
      <dsp:spPr>
        <a:xfrm>
          <a:off x="1887717" y="488016"/>
          <a:ext cx="1067368" cy="56996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2.1. Develop virtual platforms to augment existing opportunities for social connection</a:t>
          </a:r>
        </a:p>
      </dsp:txBody>
      <dsp:txXfrm>
        <a:off x="1904411" y="504710"/>
        <a:ext cx="1033980" cy="536573"/>
      </dsp:txXfrm>
    </dsp:sp>
    <dsp:sp modelId="{F36FFD2C-0EFF-4A48-81CE-167303AA2739}">
      <dsp:nvSpPr>
        <dsp:cNvPr id="0" name=""/>
        <dsp:cNvSpPr/>
      </dsp:nvSpPr>
      <dsp:spPr>
        <a:xfrm>
          <a:off x="1773726" y="410242"/>
          <a:ext cx="113991" cy="993565"/>
        </a:xfrm>
        <a:custGeom>
          <a:avLst/>
          <a:gdLst/>
          <a:ahLst/>
          <a:cxnLst/>
          <a:rect l="0" t="0" r="0" b="0"/>
          <a:pathLst>
            <a:path>
              <a:moveTo>
                <a:pt x="0" y="0"/>
              </a:moveTo>
              <a:lnTo>
                <a:pt x="0" y="993565"/>
              </a:lnTo>
              <a:lnTo>
                <a:pt x="113991" y="99356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436352B-A3D5-4693-92AD-F5BCEE23D5DC}">
      <dsp:nvSpPr>
        <dsp:cNvPr id="0" name=""/>
        <dsp:cNvSpPr/>
      </dsp:nvSpPr>
      <dsp:spPr>
        <a:xfrm>
          <a:off x="1887717" y="1135600"/>
          <a:ext cx="1115347" cy="536413"/>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2.2. Increase digital equity to future-proof participation in community life</a:t>
          </a:r>
        </a:p>
      </dsp:txBody>
      <dsp:txXfrm>
        <a:off x="1903428" y="1151311"/>
        <a:ext cx="1083925" cy="504991"/>
      </dsp:txXfrm>
    </dsp:sp>
    <dsp:sp modelId="{DCB71082-82FD-4BC1-A118-8D5B1F93BEAB}">
      <dsp:nvSpPr>
        <dsp:cNvPr id="0" name=""/>
        <dsp:cNvSpPr/>
      </dsp:nvSpPr>
      <dsp:spPr>
        <a:xfrm>
          <a:off x="1773726" y="410242"/>
          <a:ext cx="113991" cy="1595195"/>
        </a:xfrm>
        <a:custGeom>
          <a:avLst/>
          <a:gdLst/>
          <a:ahLst/>
          <a:cxnLst/>
          <a:rect l="0" t="0" r="0" b="0"/>
          <a:pathLst>
            <a:path>
              <a:moveTo>
                <a:pt x="0" y="0"/>
              </a:moveTo>
              <a:lnTo>
                <a:pt x="0" y="1595195"/>
              </a:lnTo>
              <a:lnTo>
                <a:pt x="113991" y="1595195"/>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693BA54-D358-4DDC-89DF-34E6F8FEB8CF}">
      <dsp:nvSpPr>
        <dsp:cNvPr id="0" name=""/>
        <dsp:cNvSpPr/>
      </dsp:nvSpPr>
      <dsp:spPr>
        <a:xfrm>
          <a:off x="1887717" y="1749636"/>
          <a:ext cx="1112163" cy="51160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2.3. Establish a framework for CSO attraction and funding streams</a:t>
          </a:r>
        </a:p>
      </dsp:txBody>
      <dsp:txXfrm>
        <a:off x="1902701" y="1764620"/>
        <a:ext cx="1082195" cy="481633"/>
      </dsp:txXfrm>
    </dsp:sp>
    <dsp:sp modelId="{B8B64ED1-1856-4F1A-A746-BBA4E01C011E}">
      <dsp:nvSpPr>
        <dsp:cNvPr id="0" name=""/>
        <dsp:cNvSpPr/>
      </dsp:nvSpPr>
      <dsp:spPr>
        <a:xfrm>
          <a:off x="3091935" y="0"/>
          <a:ext cx="1582248"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Community research and data</a:t>
          </a:r>
        </a:p>
      </dsp:txBody>
      <dsp:txXfrm>
        <a:off x="3101102" y="9167"/>
        <a:ext cx="1563914" cy="294659"/>
      </dsp:txXfrm>
    </dsp:sp>
    <dsp:sp modelId="{67A7FABA-0BA0-4F3F-88A0-33FC912E2FF1}">
      <dsp:nvSpPr>
        <dsp:cNvPr id="0" name=""/>
        <dsp:cNvSpPr/>
      </dsp:nvSpPr>
      <dsp:spPr>
        <a:xfrm>
          <a:off x="3250160" y="312993"/>
          <a:ext cx="142998" cy="328347"/>
        </a:xfrm>
        <a:custGeom>
          <a:avLst/>
          <a:gdLst/>
          <a:ahLst/>
          <a:cxnLst/>
          <a:rect l="0" t="0" r="0" b="0"/>
          <a:pathLst>
            <a:path>
              <a:moveTo>
                <a:pt x="0" y="0"/>
              </a:moveTo>
              <a:lnTo>
                <a:pt x="0" y="328347"/>
              </a:lnTo>
              <a:lnTo>
                <a:pt x="142998" y="32834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4E0CA0D-11CB-4BE8-9183-9D427CE7E325}">
      <dsp:nvSpPr>
        <dsp:cNvPr id="0" name=""/>
        <dsp:cNvSpPr/>
      </dsp:nvSpPr>
      <dsp:spPr>
        <a:xfrm>
          <a:off x="3393158" y="390767"/>
          <a:ext cx="1190739" cy="50114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t" anchorCtr="0">
          <a:noAutofit/>
        </a:bodyPr>
        <a:lstStyle/>
        <a:p>
          <a:pPr marL="0" lvl="0" indent="0" algn="l" defTabSz="311150">
            <a:lnSpc>
              <a:spcPct val="90000"/>
            </a:lnSpc>
            <a:spcBef>
              <a:spcPct val="0"/>
            </a:spcBef>
            <a:spcAft>
              <a:spcPct val="35000"/>
            </a:spcAft>
            <a:buNone/>
          </a:pPr>
          <a:r>
            <a:rPr lang="en-AU" sz="700" kern="1200"/>
            <a:t>3.1. Establish shared knowledge ecosystem of community needs in central research hub</a:t>
          </a:r>
        </a:p>
      </dsp:txBody>
      <dsp:txXfrm>
        <a:off x="3407836" y="405445"/>
        <a:ext cx="1161383" cy="471791"/>
      </dsp:txXfrm>
    </dsp:sp>
    <dsp:sp modelId="{67598C4F-FB10-4EFE-AFD5-3DC90E91EC70}">
      <dsp:nvSpPr>
        <dsp:cNvPr id="0" name=""/>
        <dsp:cNvSpPr/>
      </dsp:nvSpPr>
      <dsp:spPr>
        <a:xfrm>
          <a:off x="3250160" y="312993"/>
          <a:ext cx="142998" cy="958728"/>
        </a:xfrm>
        <a:custGeom>
          <a:avLst/>
          <a:gdLst/>
          <a:ahLst/>
          <a:cxnLst/>
          <a:rect l="0" t="0" r="0" b="0"/>
          <a:pathLst>
            <a:path>
              <a:moveTo>
                <a:pt x="0" y="0"/>
              </a:moveTo>
              <a:lnTo>
                <a:pt x="0" y="958728"/>
              </a:lnTo>
              <a:lnTo>
                <a:pt x="142998" y="9587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FEA440-25B3-4BC2-A9FE-E45C820E28A6}">
      <dsp:nvSpPr>
        <dsp:cNvPr id="0" name=""/>
        <dsp:cNvSpPr/>
      </dsp:nvSpPr>
      <dsp:spPr>
        <a:xfrm>
          <a:off x="3393158" y="969537"/>
          <a:ext cx="1181350" cy="604367"/>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3.2. Align health and wellbeing metrics to external framework (e.g. Sustainable Development Goals)</a:t>
          </a:r>
        </a:p>
      </dsp:txBody>
      <dsp:txXfrm>
        <a:off x="3410859" y="987238"/>
        <a:ext cx="1145948" cy="568965"/>
      </dsp:txXfrm>
    </dsp:sp>
    <dsp:sp modelId="{E96E91F2-45C5-4C6F-B83D-68F7E7D0C19C}">
      <dsp:nvSpPr>
        <dsp:cNvPr id="0" name=""/>
        <dsp:cNvSpPr/>
      </dsp:nvSpPr>
      <dsp:spPr>
        <a:xfrm>
          <a:off x="3250160" y="312993"/>
          <a:ext cx="142998" cy="1638107"/>
        </a:xfrm>
        <a:custGeom>
          <a:avLst/>
          <a:gdLst/>
          <a:ahLst/>
          <a:cxnLst/>
          <a:rect l="0" t="0" r="0" b="0"/>
          <a:pathLst>
            <a:path>
              <a:moveTo>
                <a:pt x="0" y="0"/>
              </a:moveTo>
              <a:lnTo>
                <a:pt x="0" y="1638107"/>
              </a:lnTo>
              <a:lnTo>
                <a:pt x="142998" y="163810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C464BB0-5E5D-4CA1-8360-926242837361}">
      <dsp:nvSpPr>
        <dsp:cNvPr id="0" name=""/>
        <dsp:cNvSpPr/>
      </dsp:nvSpPr>
      <dsp:spPr>
        <a:xfrm>
          <a:off x="3393158" y="1651527"/>
          <a:ext cx="1208971" cy="59914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a:lnSpc>
              <a:spcPct val="90000"/>
            </a:lnSpc>
            <a:spcBef>
              <a:spcPct val="0"/>
            </a:spcBef>
            <a:spcAft>
              <a:spcPct val="35000"/>
            </a:spcAft>
            <a:buNone/>
          </a:pPr>
          <a:r>
            <a:rPr lang="en-AU" sz="700" kern="1200"/>
            <a:t>3.3. Build and strengthen an organisational culture of research, evaluation, and reflective practice</a:t>
          </a:r>
        </a:p>
      </dsp:txBody>
      <dsp:txXfrm>
        <a:off x="3410706" y="1669075"/>
        <a:ext cx="1173875" cy="564048"/>
      </dsp:txXfrm>
    </dsp:sp>
    <dsp:sp modelId="{2BBE4223-90C8-4A4E-B6BA-1FA034E73AD8}">
      <dsp:nvSpPr>
        <dsp:cNvPr id="0" name=""/>
        <dsp:cNvSpPr/>
      </dsp:nvSpPr>
      <dsp:spPr>
        <a:xfrm>
          <a:off x="3250160" y="312993"/>
          <a:ext cx="142998" cy="2298190"/>
        </a:xfrm>
        <a:custGeom>
          <a:avLst/>
          <a:gdLst/>
          <a:ahLst/>
          <a:cxnLst/>
          <a:rect l="0" t="0" r="0" b="0"/>
          <a:pathLst>
            <a:path>
              <a:moveTo>
                <a:pt x="0" y="0"/>
              </a:moveTo>
              <a:lnTo>
                <a:pt x="0" y="2298190"/>
              </a:lnTo>
              <a:lnTo>
                <a:pt x="142998" y="229819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25B1DB2-2528-4C7B-85CA-EC7438F20B94}">
      <dsp:nvSpPr>
        <dsp:cNvPr id="0" name=""/>
        <dsp:cNvSpPr/>
      </dsp:nvSpPr>
      <dsp:spPr>
        <a:xfrm>
          <a:off x="3393158" y="2328295"/>
          <a:ext cx="1188082" cy="565776"/>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311150" rtl="0">
            <a:lnSpc>
              <a:spcPct val="90000"/>
            </a:lnSpc>
            <a:spcBef>
              <a:spcPct val="0"/>
            </a:spcBef>
            <a:spcAft>
              <a:spcPct val="35000"/>
            </a:spcAft>
            <a:buNone/>
          </a:pPr>
          <a:r>
            <a:rPr lang="en-AU" sz="700" kern="1200"/>
            <a:t>3.4.</a:t>
          </a:r>
          <a:r>
            <a:rPr lang="en-AU" sz="700" kern="1200">
              <a:latin typeface="Calibri"/>
            </a:rPr>
            <a:t> </a:t>
          </a:r>
          <a:r>
            <a:rPr lang="en-AU" sz="700" kern="1200"/>
            <a:t>Align strategic environment internally and externally towards shared objectives and evidence</a:t>
          </a:r>
        </a:p>
      </dsp:txBody>
      <dsp:txXfrm>
        <a:off x="3409729" y="2344866"/>
        <a:ext cx="1154940" cy="532634"/>
      </dsp:txXfrm>
    </dsp:sp>
    <dsp:sp modelId="{9B31FD2C-237E-4919-BEF7-EFBE4502D056}">
      <dsp:nvSpPr>
        <dsp:cNvPr id="0" name=""/>
        <dsp:cNvSpPr/>
      </dsp:nvSpPr>
      <dsp:spPr>
        <a:xfrm>
          <a:off x="4814203" y="0"/>
          <a:ext cx="1546027"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Health and wellbeing across the life course</a:t>
          </a:r>
        </a:p>
      </dsp:txBody>
      <dsp:txXfrm>
        <a:off x="4823370" y="9167"/>
        <a:ext cx="1527693" cy="294659"/>
      </dsp:txXfrm>
    </dsp:sp>
    <dsp:sp modelId="{830A4078-DA41-43D3-910E-E92703111504}">
      <dsp:nvSpPr>
        <dsp:cNvPr id="0" name=""/>
        <dsp:cNvSpPr/>
      </dsp:nvSpPr>
      <dsp:spPr>
        <a:xfrm>
          <a:off x="4968806" y="312993"/>
          <a:ext cx="154602" cy="359206"/>
        </a:xfrm>
        <a:custGeom>
          <a:avLst/>
          <a:gdLst/>
          <a:ahLst/>
          <a:cxnLst/>
          <a:rect l="0" t="0" r="0" b="0"/>
          <a:pathLst>
            <a:path>
              <a:moveTo>
                <a:pt x="0" y="0"/>
              </a:moveTo>
              <a:lnTo>
                <a:pt x="0" y="359206"/>
              </a:lnTo>
              <a:lnTo>
                <a:pt x="154602" y="35920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602F1AD-273D-41FE-9400-0E9ACFDB050E}">
      <dsp:nvSpPr>
        <dsp:cNvPr id="0" name=""/>
        <dsp:cNvSpPr/>
      </dsp:nvSpPr>
      <dsp:spPr>
        <a:xfrm>
          <a:off x="5123408" y="390767"/>
          <a:ext cx="1210954" cy="56286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4.1. Embed social impact valuations in Council decision making </a:t>
          </a:r>
        </a:p>
      </dsp:txBody>
      <dsp:txXfrm>
        <a:off x="5139894" y="407253"/>
        <a:ext cx="1177982" cy="529892"/>
      </dsp:txXfrm>
    </dsp:sp>
    <dsp:sp modelId="{A9095F55-5DC0-4122-B5B7-65849DE3087F}">
      <dsp:nvSpPr>
        <dsp:cNvPr id="0" name=""/>
        <dsp:cNvSpPr/>
      </dsp:nvSpPr>
      <dsp:spPr>
        <a:xfrm>
          <a:off x="4968806" y="312993"/>
          <a:ext cx="154602" cy="1036608"/>
        </a:xfrm>
        <a:custGeom>
          <a:avLst/>
          <a:gdLst/>
          <a:ahLst/>
          <a:cxnLst/>
          <a:rect l="0" t="0" r="0" b="0"/>
          <a:pathLst>
            <a:path>
              <a:moveTo>
                <a:pt x="0" y="0"/>
              </a:moveTo>
              <a:lnTo>
                <a:pt x="0" y="1036608"/>
              </a:lnTo>
              <a:lnTo>
                <a:pt x="154602" y="10366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DEFAB2B-8225-4C0A-ABF0-B99C91493608}">
      <dsp:nvSpPr>
        <dsp:cNvPr id="0" name=""/>
        <dsp:cNvSpPr/>
      </dsp:nvSpPr>
      <dsp:spPr>
        <a:xfrm>
          <a:off x="5123408" y="1031254"/>
          <a:ext cx="1189940" cy="63669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4.2 Strengthen alternative approaches to health and wellbeing, including arts-based practice and social prescribing</a:t>
          </a:r>
        </a:p>
      </dsp:txBody>
      <dsp:txXfrm>
        <a:off x="5142056" y="1049902"/>
        <a:ext cx="1152644" cy="599399"/>
      </dsp:txXfrm>
    </dsp:sp>
    <dsp:sp modelId="{EB6EBD5A-C704-45D5-BFDC-89AF46D361D4}">
      <dsp:nvSpPr>
        <dsp:cNvPr id="0" name=""/>
        <dsp:cNvSpPr/>
      </dsp:nvSpPr>
      <dsp:spPr>
        <a:xfrm>
          <a:off x="4968806" y="312993"/>
          <a:ext cx="154602" cy="1794169"/>
        </a:xfrm>
        <a:custGeom>
          <a:avLst/>
          <a:gdLst/>
          <a:ahLst/>
          <a:cxnLst/>
          <a:rect l="0" t="0" r="0" b="0"/>
          <a:pathLst>
            <a:path>
              <a:moveTo>
                <a:pt x="0" y="0"/>
              </a:moveTo>
              <a:lnTo>
                <a:pt x="0" y="1794169"/>
              </a:lnTo>
              <a:lnTo>
                <a:pt x="154602" y="17941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9D4ABF1-C5EC-4A00-A5B0-0F080255E5E8}">
      <dsp:nvSpPr>
        <dsp:cNvPr id="0" name=""/>
        <dsp:cNvSpPr/>
      </dsp:nvSpPr>
      <dsp:spPr>
        <a:xfrm>
          <a:off x="5123408" y="1745572"/>
          <a:ext cx="1205961" cy="72317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4.3. Partner with Strategic Service Planning to integrate best practice in health and wellbeing in Council service design</a:t>
          </a:r>
        </a:p>
      </dsp:txBody>
      <dsp:txXfrm>
        <a:off x="5144589" y="1766753"/>
        <a:ext cx="1163599" cy="680817"/>
      </dsp:txXfrm>
    </dsp:sp>
    <dsp:sp modelId="{CAECF833-8CD8-42AC-AA34-29F949A5234C}">
      <dsp:nvSpPr>
        <dsp:cNvPr id="0" name=""/>
        <dsp:cNvSpPr/>
      </dsp:nvSpPr>
      <dsp:spPr>
        <a:xfrm>
          <a:off x="6520207" y="0"/>
          <a:ext cx="1529297" cy="312993"/>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0160" rIns="15240" bIns="10160" numCol="1" spcCol="1270" anchor="ctr" anchorCtr="0">
          <a:noAutofit/>
        </a:bodyPr>
        <a:lstStyle/>
        <a:p>
          <a:pPr marL="0" lvl="0" indent="0" algn="ctr" defTabSz="355600">
            <a:lnSpc>
              <a:spcPct val="90000"/>
            </a:lnSpc>
            <a:spcBef>
              <a:spcPct val="0"/>
            </a:spcBef>
            <a:spcAft>
              <a:spcPct val="35000"/>
            </a:spcAft>
            <a:buNone/>
          </a:pPr>
          <a:r>
            <a:rPr lang="en-AU" sz="800" b="1" kern="1200"/>
            <a:t>Bold and progressive leadership</a:t>
          </a:r>
        </a:p>
      </dsp:txBody>
      <dsp:txXfrm>
        <a:off x="6529374" y="9167"/>
        <a:ext cx="1510963" cy="294659"/>
      </dsp:txXfrm>
    </dsp:sp>
    <dsp:sp modelId="{198C37DB-2DFD-4271-8969-BA9355D960CF}">
      <dsp:nvSpPr>
        <dsp:cNvPr id="0" name=""/>
        <dsp:cNvSpPr/>
      </dsp:nvSpPr>
      <dsp:spPr>
        <a:xfrm>
          <a:off x="6673137" y="312993"/>
          <a:ext cx="148197" cy="626038"/>
        </a:xfrm>
        <a:custGeom>
          <a:avLst/>
          <a:gdLst/>
          <a:ahLst/>
          <a:cxnLst/>
          <a:rect l="0" t="0" r="0" b="0"/>
          <a:pathLst>
            <a:path>
              <a:moveTo>
                <a:pt x="0" y="0"/>
              </a:moveTo>
              <a:lnTo>
                <a:pt x="0" y="626038"/>
              </a:lnTo>
              <a:lnTo>
                <a:pt x="148197" y="62603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D98AD89-16F2-487B-9E1D-A4B79153D1E5}">
      <dsp:nvSpPr>
        <dsp:cNvPr id="0" name=""/>
        <dsp:cNvSpPr/>
      </dsp:nvSpPr>
      <dsp:spPr>
        <a:xfrm>
          <a:off x="6821335" y="390767"/>
          <a:ext cx="1151349" cy="1096529"/>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rtl="0">
            <a:lnSpc>
              <a:spcPct val="90000"/>
            </a:lnSpc>
            <a:spcBef>
              <a:spcPct val="0"/>
            </a:spcBef>
            <a:spcAft>
              <a:spcPct val="35000"/>
            </a:spcAft>
            <a:buNone/>
          </a:pPr>
          <a:r>
            <a:rPr lang="en-AU" sz="700" kern="1200"/>
            <a:t>5.1 - Address persistent and emerging employment vulnerability through leveraging Casey's strategic regional economic advantage in strongest recovering employment sectors (i.e. Education &amp; Training and Healthcare and Social Assistance)</a:t>
          </a:r>
          <a:endParaRPr lang="en-AU" sz="700" kern="1200">
            <a:highlight>
              <a:srgbClr val="FFFF00"/>
            </a:highlight>
          </a:endParaRPr>
        </a:p>
      </dsp:txBody>
      <dsp:txXfrm>
        <a:off x="6853451" y="422883"/>
        <a:ext cx="1087117" cy="1032297"/>
      </dsp:txXfrm>
    </dsp:sp>
    <dsp:sp modelId="{34B797F7-A3CF-4374-AE27-BFC15339FE8C}">
      <dsp:nvSpPr>
        <dsp:cNvPr id="0" name=""/>
        <dsp:cNvSpPr/>
      </dsp:nvSpPr>
      <dsp:spPr>
        <a:xfrm>
          <a:off x="6673137" y="312993"/>
          <a:ext cx="148197" cy="1649744"/>
        </a:xfrm>
        <a:custGeom>
          <a:avLst/>
          <a:gdLst/>
          <a:ahLst/>
          <a:cxnLst/>
          <a:rect l="0" t="0" r="0" b="0"/>
          <a:pathLst>
            <a:path>
              <a:moveTo>
                <a:pt x="0" y="0"/>
              </a:moveTo>
              <a:lnTo>
                <a:pt x="0" y="1649744"/>
              </a:lnTo>
              <a:lnTo>
                <a:pt x="148197" y="1649744"/>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054268E3-D8EF-4BA9-8213-7E79E0ABD468}">
      <dsp:nvSpPr>
        <dsp:cNvPr id="0" name=""/>
        <dsp:cNvSpPr/>
      </dsp:nvSpPr>
      <dsp:spPr>
        <a:xfrm>
          <a:off x="6821335" y="1564919"/>
          <a:ext cx="1119475" cy="795635"/>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311150">
            <a:lnSpc>
              <a:spcPct val="90000"/>
            </a:lnSpc>
            <a:spcBef>
              <a:spcPct val="0"/>
            </a:spcBef>
            <a:spcAft>
              <a:spcPct val="35000"/>
            </a:spcAft>
            <a:buNone/>
          </a:pPr>
          <a:r>
            <a:rPr lang="en-AU" sz="700" kern="1200"/>
            <a:t>5.2. Embed understanding and value of Aboriginal and Torres Strait Islander culture, knowledge and history within organisation to drive equitable decision-making</a:t>
          </a:r>
        </a:p>
      </dsp:txBody>
      <dsp:txXfrm>
        <a:off x="6844638" y="1588222"/>
        <a:ext cx="1072869" cy="749029"/>
      </dsp:txXfrm>
    </dsp:sp>
    <dsp:sp modelId="{107A45CD-D4A2-48E9-B0C0-4946FE527DF3}">
      <dsp:nvSpPr>
        <dsp:cNvPr id="0" name=""/>
        <dsp:cNvSpPr/>
      </dsp:nvSpPr>
      <dsp:spPr>
        <a:xfrm>
          <a:off x="6673137" y="312993"/>
          <a:ext cx="148197" cy="2520109"/>
        </a:xfrm>
        <a:custGeom>
          <a:avLst/>
          <a:gdLst/>
          <a:ahLst/>
          <a:cxnLst/>
          <a:rect l="0" t="0" r="0" b="0"/>
          <a:pathLst>
            <a:path>
              <a:moveTo>
                <a:pt x="0" y="0"/>
              </a:moveTo>
              <a:lnTo>
                <a:pt x="0" y="2520109"/>
              </a:lnTo>
              <a:lnTo>
                <a:pt x="148197" y="252010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5585C01-9712-4456-BCA4-80E713501BAD}">
      <dsp:nvSpPr>
        <dsp:cNvPr id="0" name=""/>
        <dsp:cNvSpPr/>
      </dsp:nvSpPr>
      <dsp:spPr>
        <a:xfrm>
          <a:off x="6821335" y="2438178"/>
          <a:ext cx="1134434" cy="789848"/>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5.3 Embed deep understanding regarding intersectionality and equity within Council systems and drive progressive community dialogue </a:t>
          </a:r>
        </a:p>
      </dsp:txBody>
      <dsp:txXfrm>
        <a:off x="6844469" y="2461312"/>
        <a:ext cx="1088166" cy="743580"/>
      </dsp:txXfrm>
    </dsp:sp>
    <dsp:sp modelId="{3206B637-5212-4082-9051-2F3B48AECCE1}">
      <dsp:nvSpPr>
        <dsp:cNvPr id="0" name=""/>
        <dsp:cNvSpPr/>
      </dsp:nvSpPr>
      <dsp:spPr>
        <a:xfrm>
          <a:off x="6673137" y="312993"/>
          <a:ext cx="148197" cy="3265613"/>
        </a:xfrm>
        <a:custGeom>
          <a:avLst/>
          <a:gdLst/>
          <a:ahLst/>
          <a:cxnLst/>
          <a:rect l="0" t="0" r="0" b="0"/>
          <a:pathLst>
            <a:path>
              <a:moveTo>
                <a:pt x="0" y="0"/>
              </a:moveTo>
              <a:lnTo>
                <a:pt x="0" y="3265613"/>
              </a:lnTo>
              <a:lnTo>
                <a:pt x="148197" y="326561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BAB8F02-ABC7-4369-BE77-5975D93A2F5D}">
      <dsp:nvSpPr>
        <dsp:cNvPr id="0" name=""/>
        <dsp:cNvSpPr/>
      </dsp:nvSpPr>
      <dsp:spPr>
        <a:xfrm>
          <a:off x="6821335" y="3305649"/>
          <a:ext cx="1152238" cy="54591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35" tIns="8890" rIns="13335" bIns="8890" numCol="1" spcCol="1270" anchor="ctr" anchorCtr="0">
          <a:noAutofit/>
        </a:bodyPr>
        <a:lstStyle/>
        <a:p>
          <a:pPr marL="0" lvl="0" indent="0" algn="l" defTabSz="311150">
            <a:lnSpc>
              <a:spcPct val="90000"/>
            </a:lnSpc>
            <a:spcBef>
              <a:spcPct val="0"/>
            </a:spcBef>
            <a:spcAft>
              <a:spcPct val="35000"/>
            </a:spcAft>
            <a:buNone/>
          </a:pPr>
          <a:r>
            <a:rPr lang="en-AU" sz="700" kern="1200"/>
            <a:t>5.4 Define and leverage role as leaders on changes within sector (e.g. reforms, royal commissions)</a:t>
          </a:r>
        </a:p>
      </dsp:txBody>
      <dsp:txXfrm>
        <a:off x="6837324" y="3321638"/>
        <a:ext cx="1120260" cy="51393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8DDD5E-9701-9549-A709-59402E0D9A08}" type="datetimeFigureOut">
              <a:rPr lang="en-US" smtClean="0"/>
              <a:t>8/24/2021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70D3F1-629D-774B-8C19-8EED7897A0AB}" type="slidenum">
              <a:rPr lang="en-US" smtClean="0"/>
              <a:t>‹#›</a:t>
            </a:fld>
            <a:endParaRPr lang="en-US"/>
          </a:p>
        </p:txBody>
      </p:sp>
    </p:spTree>
    <p:extLst>
      <p:ext uri="{BB962C8B-B14F-4D97-AF65-F5344CB8AC3E}">
        <p14:creationId xmlns:p14="http://schemas.microsoft.com/office/powerpoint/2010/main" val="2723691746"/>
      </p:ext>
    </p:extLst>
  </p:cSld>
  <p:clrMap bg1="lt1" tx1="dk1" bg2="lt2" tx2="dk2" accent1="accent1" accent2="accent2" accent3="accent3" accent4="accent4" accent5="accent5" accent6="accent6" hlink="hlink" folHlink="folHlink"/>
  <p:notesStyle>
    <a:lvl1pPr marL="0" algn="l" defTabSz="715756" rtl="0" eaLnBrk="1" latinLnBrk="0" hangingPunct="1">
      <a:defRPr sz="939" kern="1200">
        <a:solidFill>
          <a:schemeClr val="tx1"/>
        </a:solidFill>
        <a:latin typeface="+mn-lt"/>
        <a:ea typeface="+mn-ea"/>
        <a:cs typeface="+mn-cs"/>
      </a:defRPr>
    </a:lvl1pPr>
    <a:lvl2pPr marL="357877" algn="l" defTabSz="715756" rtl="0" eaLnBrk="1" latinLnBrk="0" hangingPunct="1">
      <a:defRPr sz="939" kern="1200">
        <a:solidFill>
          <a:schemeClr val="tx1"/>
        </a:solidFill>
        <a:latin typeface="+mn-lt"/>
        <a:ea typeface="+mn-ea"/>
        <a:cs typeface="+mn-cs"/>
      </a:defRPr>
    </a:lvl2pPr>
    <a:lvl3pPr marL="715756" algn="l" defTabSz="715756" rtl="0" eaLnBrk="1" latinLnBrk="0" hangingPunct="1">
      <a:defRPr sz="939" kern="1200">
        <a:solidFill>
          <a:schemeClr val="tx1"/>
        </a:solidFill>
        <a:latin typeface="+mn-lt"/>
        <a:ea typeface="+mn-ea"/>
        <a:cs typeface="+mn-cs"/>
      </a:defRPr>
    </a:lvl3pPr>
    <a:lvl4pPr marL="1073633" algn="l" defTabSz="715756" rtl="0" eaLnBrk="1" latinLnBrk="0" hangingPunct="1">
      <a:defRPr sz="939" kern="1200">
        <a:solidFill>
          <a:schemeClr val="tx1"/>
        </a:solidFill>
        <a:latin typeface="+mn-lt"/>
        <a:ea typeface="+mn-ea"/>
        <a:cs typeface="+mn-cs"/>
      </a:defRPr>
    </a:lvl4pPr>
    <a:lvl5pPr marL="1431512" algn="l" defTabSz="715756" rtl="0" eaLnBrk="1" latinLnBrk="0" hangingPunct="1">
      <a:defRPr sz="939" kern="1200">
        <a:solidFill>
          <a:schemeClr val="tx1"/>
        </a:solidFill>
        <a:latin typeface="+mn-lt"/>
        <a:ea typeface="+mn-ea"/>
        <a:cs typeface="+mn-cs"/>
      </a:defRPr>
    </a:lvl5pPr>
    <a:lvl6pPr marL="1789389" algn="l" defTabSz="715756" rtl="0" eaLnBrk="1" latinLnBrk="0" hangingPunct="1">
      <a:defRPr sz="939" kern="1200">
        <a:solidFill>
          <a:schemeClr val="tx1"/>
        </a:solidFill>
        <a:latin typeface="+mn-lt"/>
        <a:ea typeface="+mn-ea"/>
        <a:cs typeface="+mn-cs"/>
      </a:defRPr>
    </a:lvl6pPr>
    <a:lvl7pPr marL="2147267" algn="l" defTabSz="715756" rtl="0" eaLnBrk="1" latinLnBrk="0" hangingPunct="1">
      <a:defRPr sz="939" kern="1200">
        <a:solidFill>
          <a:schemeClr val="tx1"/>
        </a:solidFill>
        <a:latin typeface="+mn-lt"/>
        <a:ea typeface="+mn-ea"/>
        <a:cs typeface="+mn-cs"/>
      </a:defRPr>
    </a:lvl7pPr>
    <a:lvl8pPr marL="2505145" algn="l" defTabSz="715756" rtl="0" eaLnBrk="1" latinLnBrk="0" hangingPunct="1">
      <a:defRPr sz="939" kern="1200">
        <a:solidFill>
          <a:schemeClr val="tx1"/>
        </a:solidFill>
        <a:latin typeface="+mn-lt"/>
        <a:ea typeface="+mn-ea"/>
        <a:cs typeface="+mn-cs"/>
      </a:defRPr>
    </a:lvl8pPr>
    <a:lvl9pPr marL="2863022" algn="l" defTabSz="715756" rtl="0" eaLnBrk="1" latinLnBrk="0" hangingPunct="1">
      <a:defRPr sz="939"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5104AC3-3B26-3940-BCD0-9B4CB1EBB3DF}"/>
              </a:ext>
            </a:extLst>
          </p:cNvPr>
          <p:cNvPicPr>
            <a:picLocks noChangeAspect="1"/>
          </p:cNvPicPr>
          <p:nvPr userDrawn="1"/>
        </p:nvPicPr>
        <p:blipFill>
          <a:blip r:embed="rId2"/>
          <a:srcRect/>
          <a:stretch/>
        </p:blipFill>
        <p:spPr>
          <a:xfrm>
            <a:off x="-2600" y="-1461"/>
            <a:ext cx="9146600" cy="5144962"/>
          </a:xfrm>
          <a:prstGeom prst="rect">
            <a:avLst/>
          </a:prstGeom>
        </p:spPr>
      </p:pic>
      <p:sp>
        <p:nvSpPr>
          <p:cNvPr id="2" name="Title 1">
            <a:extLst>
              <a:ext uri="{FF2B5EF4-FFF2-40B4-BE49-F238E27FC236}">
                <a16:creationId xmlns:a16="http://schemas.microsoft.com/office/drawing/2014/main" id="{F035F0CC-E8AC-F645-9B62-8AC9FE816F05}"/>
              </a:ext>
            </a:extLst>
          </p:cNvPr>
          <p:cNvSpPr>
            <a:spLocks noGrp="1"/>
          </p:cNvSpPr>
          <p:nvPr>
            <p:ph type="title" hasCustomPrompt="1"/>
          </p:nvPr>
        </p:nvSpPr>
        <p:spPr>
          <a:xfrm>
            <a:off x="457200" y="2898650"/>
            <a:ext cx="7266512" cy="857250"/>
          </a:xfrm>
        </p:spPr>
        <p:txBody>
          <a:bodyPr lIns="0" tIns="0" rIns="0" bIns="0" anchor="t" anchorCtr="0">
            <a:normAutofit/>
          </a:bodyPr>
          <a:lstStyle>
            <a:lvl1pPr algn="l">
              <a:defRPr sz="2000">
                <a:solidFill>
                  <a:schemeClr val="bg1"/>
                </a:solidFill>
              </a:defRPr>
            </a:lvl1pPr>
          </a:lstStyle>
          <a:p>
            <a:r>
              <a:rPr lang="en-GB"/>
              <a:t>Click to enter subtitle</a:t>
            </a:r>
            <a:endParaRPr lang="en-US"/>
          </a:p>
        </p:txBody>
      </p:sp>
      <p:sp>
        <p:nvSpPr>
          <p:cNvPr id="8" name="Text Placeholder 7">
            <a:extLst>
              <a:ext uri="{FF2B5EF4-FFF2-40B4-BE49-F238E27FC236}">
                <a16:creationId xmlns:a16="http://schemas.microsoft.com/office/drawing/2014/main" id="{3C4B0C78-11F3-974F-9807-06956B1BCFEE}"/>
              </a:ext>
            </a:extLst>
          </p:cNvPr>
          <p:cNvSpPr>
            <a:spLocks noGrp="1"/>
          </p:cNvSpPr>
          <p:nvPr>
            <p:ph type="body" sz="quarter" idx="10" hasCustomPrompt="1"/>
          </p:nvPr>
        </p:nvSpPr>
        <p:spPr>
          <a:xfrm>
            <a:off x="477594" y="4495509"/>
            <a:ext cx="7193205" cy="184666"/>
          </a:xfrm>
        </p:spPr>
        <p:txBody>
          <a:bodyPr wrap="square" lIns="0" tIns="0" rIns="0" bIns="0">
            <a:spAutoFit/>
          </a:bodyPr>
          <a:lstStyle>
            <a:lvl1pPr>
              <a:defRPr sz="1200" b="0"/>
            </a:lvl1pPr>
          </a:lstStyle>
          <a:p>
            <a:pPr lvl="0"/>
            <a:r>
              <a:rPr lang="en-GB"/>
              <a:t>Click to add date or presenters name</a:t>
            </a:r>
            <a:endParaRPr lang="en-US"/>
          </a:p>
        </p:txBody>
      </p:sp>
      <p:sp>
        <p:nvSpPr>
          <p:cNvPr id="5" name="Text Placeholder 4">
            <a:extLst>
              <a:ext uri="{FF2B5EF4-FFF2-40B4-BE49-F238E27FC236}">
                <a16:creationId xmlns:a16="http://schemas.microsoft.com/office/drawing/2014/main" id="{32B7870D-E64F-0543-9629-BC12C58678E1}"/>
              </a:ext>
            </a:extLst>
          </p:cNvPr>
          <p:cNvSpPr>
            <a:spLocks noGrp="1"/>
          </p:cNvSpPr>
          <p:nvPr>
            <p:ph type="body" sz="quarter" idx="11" hasCustomPrompt="1"/>
          </p:nvPr>
        </p:nvSpPr>
        <p:spPr>
          <a:xfrm>
            <a:off x="438441" y="1813141"/>
            <a:ext cx="7277278" cy="782002"/>
          </a:xfrm>
        </p:spPr>
        <p:txBody>
          <a:bodyPr lIns="0" tIns="0" rIns="0" bIns="0" anchor="b" anchorCtr="0">
            <a:normAutofit/>
          </a:bodyPr>
          <a:lstStyle>
            <a:lvl1pPr>
              <a:lnSpc>
                <a:spcPts val="2586"/>
              </a:lnSpc>
              <a:defRPr sz="2400">
                <a:solidFill>
                  <a:schemeClr val="bg1"/>
                </a:solidFill>
              </a:defRPr>
            </a:lvl1pPr>
          </a:lstStyle>
          <a:p>
            <a:pPr>
              <a:lnSpc>
                <a:spcPts val="3800"/>
              </a:lnSpc>
            </a:pPr>
            <a:r>
              <a:rPr lang="en-GB" sz="2177"/>
              <a:t>CLICK TO ADD PRESENTATION TITLE</a:t>
            </a:r>
            <a:endParaRPr lang="en-US" sz="2177"/>
          </a:p>
        </p:txBody>
      </p:sp>
    </p:spTree>
    <p:extLst>
      <p:ext uri="{BB962C8B-B14F-4D97-AF65-F5344CB8AC3E}">
        <p14:creationId xmlns:p14="http://schemas.microsoft.com/office/powerpoint/2010/main" val="22719538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1D70E2-BEFE-4444-9F52-2D68237E24DB}"/>
              </a:ext>
            </a:extLst>
          </p:cNvPr>
          <p:cNvPicPr>
            <a:picLocks noChangeAspect="1"/>
          </p:cNvPicPr>
          <p:nvPr userDrawn="1"/>
        </p:nvPicPr>
        <p:blipFill>
          <a:blip r:embed="rId2"/>
          <a:srcRect/>
          <a:stretch/>
        </p:blipFill>
        <p:spPr>
          <a:xfrm>
            <a:off x="2600" y="2924"/>
            <a:ext cx="9138801" cy="5140576"/>
          </a:xfrm>
          <a:prstGeom prst="rect">
            <a:avLst/>
          </a:prstGeom>
        </p:spPr>
      </p:pic>
      <p:sp>
        <p:nvSpPr>
          <p:cNvPr id="7" name="Text Placeholder 6">
            <a:extLst>
              <a:ext uri="{FF2B5EF4-FFF2-40B4-BE49-F238E27FC236}">
                <a16:creationId xmlns:a16="http://schemas.microsoft.com/office/drawing/2014/main" id="{57B544A7-8F4F-494D-A5C0-192AFD76B7AB}"/>
              </a:ext>
            </a:extLst>
          </p:cNvPr>
          <p:cNvSpPr>
            <a:spLocks noGrp="1"/>
          </p:cNvSpPr>
          <p:nvPr>
            <p:ph type="body" sz="quarter" idx="10" hasCustomPrompt="1"/>
          </p:nvPr>
        </p:nvSpPr>
        <p:spPr>
          <a:xfrm>
            <a:off x="468975" y="600905"/>
            <a:ext cx="7723022" cy="307777"/>
          </a:xfrm>
        </p:spPr>
        <p:txBody>
          <a:bodyPr wrap="square" lIns="0" tIns="0" rIns="0" bIns="0">
            <a:spAutoFit/>
          </a:bodyPr>
          <a:lstStyle>
            <a:lvl1pPr>
              <a:defRPr sz="2000" b="0">
                <a:solidFill>
                  <a:schemeClr val="bg1"/>
                </a:solidFill>
              </a:defRPr>
            </a:lvl1pPr>
          </a:lstStyle>
          <a:p>
            <a:pPr lvl="0"/>
            <a:r>
              <a:rPr lang="en-GB"/>
              <a:t>Click to add slide heading</a:t>
            </a:r>
            <a:endParaRPr lang="en-US"/>
          </a:p>
        </p:txBody>
      </p:sp>
      <p:sp>
        <p:nvSpPr>
          <p:cNvPr id="8" name="Text Placeholder 7">
            <a:extLst>
              <a:ext uri="{FF2B5EF4-FFF2-40B4-BE49-F238E27FC236}">
                <a16:creationId xmlns:a16="http://schemas.microsoft.com/office/drawing/2014/main" id="{85B8BE6C-29DA-1440-9875-5B6343BBF495}"/>
              </a:ext>
            </a:extLst>
          </p:cNvPr>
          <p:cNvSpPr>
            <a:spLocks noGrp="1"/>
          </p:cNvSpPr>
          <p:nvPr>
            <p:ph type="body" sz="quarter" idx="12" hasCustomPrompt="1"/>
          </p:nvPr>
        </p:nvSpPr>
        <p:spPr>
          <a:xfrm>
            <a:off x="443178" y="1577130"/>
            <a:ext cx="7752866" cy="2836215"/>
          </a:xfrm>
        </p:spPr>
        <p:txBody>
          <a:bodyPr lIns="0" tIns="0" rIns="0" bIns="0">
            <a:normAutofit/>
          </a:bodyPr>
          <a:lstStyle>
            <a:lvl1pPr>
              <a:defRPr sz="1400"/>
            </a:lvl1pPr>
            <a:lvl2pPr>
              <a:defRPr b="1">
                <a:solidFill>
                  <a:schemeClr val="accent2"/>
                </a:solidFill>
              </a:defRPr>
            </a:lvl2pPr>
            <a:lvl3pPr marL="0" indent="0">
              <a:buNone/>
              <a:defRPr sz="953"/>
            </a:lvl3pPr>
          </a:lstStyle>
          <a:p>
            <a:pPr lvl="0"/>
            <a:r>
              <a:rPr lang="en-GB"/>
              <a:t>Click to add text</a:t>
            </a:r>
          </a:p>
        </p:txBody>
      </p:sp>
    </p:spTree>
    <p:extLst>
      <p:ext uri="{BB962C8B-B14F-4D97-AF65-F5344CB8AC3E}">
        <p14:creationId xmlns:p14="http://schemas.microsoft.com/office/powerpoint/2010/main" val="39124022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0827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4" name="Text Placeholder 3">
            <a:extLst>
              <a:ext uri="{FF2B5EF4-FFF2-40B4-BE49-F238E27FC236}">
                <a16:creationId xmlns:a16="http://schemas.microsoft.com/office/drawing/2014/main" id="{7D64C817-6C66-DB47-BCCC-4EE8263AEAE0}"/>
              </a:ext>
            </a:extLst>
          </p:cNvPr>
          <p:cNvSpPr>
            <a:spLocks noGrp="1"/>
          </p:cNvSpPr>
          <p:nvPr>
            <p:ph type="body" sz="quarter" idx="22" hasCustomPrompt="1"/>
          </p:nvPr>
        </p:nvSpPr>
        <p:spPr>
          <a:xfrm>
            <a:off x="463543" y="1166524"/>
            <a:ext cx="7925448" cy="3324774"/>
          </a:xfrm>
        </p:spPr>
        <p:txBody>
          <a:bodyPr lIns="0" tIns="0" rIns="0" bIns="0">
            <a:noAutofit/>
          </a:bodyPr>
          <a:lstStyle>
            <a:lvl1pPr>
              <a:defRPr sz="1400"/>
            </a:lvl1pPr>
          </a:lstStyle>
          <a:p>
            <a:pPr lvl="0"/>
            <a:r>
              <a:rPr lang="en-GB"/>
              <a:t>Click to add text</a:t>
            </a:r>
          </a:p>
        </p:txBody>
      </p:sp>
    </p:spTree>
    <p:extLst>
      <p:ext uri="{BB962C8B-B14F-4D97-AF65-F5344CB8AC3E}">
        <p14:creationId xmlns:p14="http://schemas.microsoft.com/office/powerpoint/2010/main" val="96820648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600" y="2924"/>
            <a:ext cx="9138801" cy="5140576"/>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631325" y="3778237"/>
            <a:ext cx="7741858" cy="712155"/>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0" name="Picture Placeholder 29">
            <a:extLst>
              <a:ext uri="{FF2B5EF4-FFF2-40B4-BE49-F238E27FC236}">
                <a16:creationId xmlns:a16="http://schemas.microsoft.com/office/drawing/2014/main" id="{A683F052-D548-7844-B273-D9A983DEE753}"/>
              </a:ext>
            </a:extLst>
          </p:cNvPr>
          <p:cNvSpPr>
            <a:spLocks noGrp="1"/>
          </p:cNvSpPr>
          <p:nvPr>
            <p:ph type="pic" sz="quarter" idx="19"/>
          </p:nvPr>
        </p:nvSpPr>
        <p:spPr>
          <a:xfrm>
            <a:off x="636669" y="1031846"/>
            <a:ext cx="7718766" cy="2608976"/>
          </a:xfrm>
        </p:spPr>
        <p:txBody>
          <a:bodyPr>
            <a:normAutofit/>
          </a:bodyPr>
          <a:lstStyle>
            <a:lvl1pPr algn="ctr">
              <a:defRPr sz="1000"/>
            </a:lvl1pPr>
          </a:lstStyle>
          <a:p>
            <a:r>
              <a:rPr lang="en-US"/>
              <a:t>Click icon to add picture</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636755" y="607385"/>
            <a:ext cx="7707728"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599865235"/>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0"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463545" y="1144440"/>
            <a:ext cx="3672227" cy="3345952"/>
          </a:xfrm>
        </p:spPr>
        <p:txBody>
          <a:bodyPr wrap="square" lIns="0" tIns="0" rIns="0" bIns="0">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468975" y="607385"/>
            <a:ext cx="7945183"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
        <p:nvSpPr>
          <p:cNvPr id="3" name="Picture Placeholder 2">
            <a:extLst>
              <a:ext uri="{FF2B5EF4-FFF2-40B4-BE49-F238E27FC236}">
                <a16:creationId xmlns:a16="http://schemas.microsoft.com/office/drawing/2014/main" id="{002744C1-4759-6443-B8EA-31D6D5C447AC}"/>
              </a:ext>
            </a:extLst>
          </p:cNvPr>
          <p:cNvSpPr>
            <a:spLocks noGrp="1"/>
          </p:cNvSpPr>
          <p:nvPr>
            <p:ph type="pic" sz="quarter" idx="22"/>
          </p:nvPr>
        </p:nvSpPr>
        <p:spPr>
          <a:xfrm>
            <a:off x="4306573" y="1144921"/>
            <a:ext cx="4112424" cy="3348352"/>
          </a:xfrm>
        </p:spPr>
        <p:txBody>
          <a:bodyPr>
            <a:normAutofit/>
          </a:bodyPr>
          <a:lstStyle>
            <a:lvl1pPr>
              <a:defRPr sz="1200"/>
            </a:lvl1pPr>
          </a:lstStyle>
          <a:p>
            <a:r>
              <a:rPr lang="en-US"/>
              <a:t>Click icon to add picture</a:t>
            </a:r>
          </a:p>
        </p:txBody>
      </p:sp>
    </p:spTree>
    <p:extLst>
      <p:ext uri="{BB962C8B-B14F-4D97-AF65-F5344CB8AC3E}">
        <p14:creationId xmlns:p14="http://schemas.microsoft.com/office/powerpoint/2010/main" val="1584095007"/>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1"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40885640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chemeClr val="bg1"/>
        </a:solidFill>
        <a:effectLst/>
      </p:bgPr>
    </p:bg>
    <p:spTree>
      <p:nvGrpSpPr>
        <p:cNvPr id="1" name=""/>
        <p:cNvGrpSpPr/>
        <p:nvPr/>
      </p:nvGrpSpPr>
      <p:grpSpPr>
        <a:xfrm>
          <a:off x="0" y="0"/>
          <a:ext cx="0" cy="0"/>
          <a:chOff x="0" y="0"/>
          <a:chExt cx="0" cy="0"/>
        </a:xfrm>
      </p:grpSpPr>
      <p:pic>
        <p:nvPicPr>
          <p:cNvPr id="29" name="Picture 28">
            <a:extLst>
              <a:ext uri="{FF2B5EF4-FFF2-40B4-BE49-F238E27FC236}">
                <a16:creationId xmlns:a16="http://schemas.microsoft.com/office/drawing/2014/main" id="{386AE332-D471-DC47-A35B-59BF6BE530F9}"/>
              </a:ext>
            </a:extLst>
          </p:cNvPr>
          <p:cNvPicPr>
            <a:picLocks noChangeAspect="1"/>
          </p:cNvPicPr>
          <p:nvPr userDrawn="1"/>
        </p:nvPicPr>
        <p:blipFill>
          <a:blip r:embed="rId2"/>
          <a:srcRect/>
          <a:stretch/>
        </p:blipFill>
        <p:spPr>
          <a:xfrm>
            <a:off x="-2" y="1"/>
            <a:ext cx="9144000" cy="5143500"/>
          </a:xfrm>
          <a:prstGeom prst="rect">
            <a:avLst/>
          </a:prstGeom>
        </p:spPr>
      </p:pic>
      <p:sp>
        <p:nvSpPr>
          <p:cNvPr id="18" name="Text Placeholder 17">
            <a:extLst>
              <a:ext uri="{FF2B5EF4-FFF2-40B4-BE49-F238E27FC236}">
                <a16:creationId xmlns:a16="http://schemas.microsoft.com/office/drawing/2014/main" id="{2A0EE1AF-60B2-A04B-A085-248255E30385}"/>
              </a:ext>
            </a:extLst>
          </p:cNvPr>
          <p:cNvSpPr>
            <a:spLocks noGrp="1"/>
          </p:cNvSpPr>
          <p:nvPr>
            <p:ph type="body" sz="quarter" idx="13" hasCustomPrompt="1"/>
          </p:nvPr>
        </p:nvSpPr>
        <p:spPr>
          <a:xfrm>
            <a:off x="513878" y="1144440"/>
            <a:ext cx="8084838" cy="3345952"/>
          </a:xfrm>
        </p:spPr>
        <p:txBody>
          <a:bodyPr wrap="square" lIns="0" tIns="0" rIns="0" bIns="0" numCol="2">
            <a:noAutofit/>
          </a:bodyPr>
          <a:lstStyle>
            <a:lvl1pPr algn="l">
              <a:defRPr lang="en-GB" sz="1400" b="0" kern="1200" dirty="0">
                <a:solidFill>
                  <a:schemeClr val="tx1"/>
                </a:solidFill>
                <a:latin typeface="Arial" panose="020B0604020202020204" pitchFamily="34" charset="0"/>
                <a:ea typeface="+mn-ea"/>
                <a:cs typeface="Arial" panose="020B0604020202020204" pitchFamily="34" charset="0"/>
              </a:defRPr>
            </a:lvl1pPr>
          </a:lstStyle>
          <a:p>
            <a:pPr lvl="0"/>
            <a:r>
              <a:rPr lang="en-GB"/>
              <a:t>Click to add text</a:t>
            </a:r>
          </a:p>
        </p:txBody>
      </p:sp>
      <p:sp>
        <p:nvSpPr>
          <p:cNvPr id="35" name="Text Placeholder 6">
            <a:extLst>
              <a:ext uri="{FF2B5EF4-FFF2-40B4-BE49-F238E27FC236}">
                <a16:creationId xmlns:a16="http://schemas.microsoft.com/office/drawing/2014/main" id="{72F7E7F6-B77E-7F4E-93AC-2A2CD8D5A956}"/>
              </a:ext>
            </a:extLst>
          </p:cNvPr>
          <p:cNvSpPr>
            <a:spLocks noGrp="1"/>
          </p:cNvSpPr>
          <p:nvPr>
            <p:ph type="body" sz="quarter" idx="21" hasCustomPrompt="1"/>
          </p:nvPr>
        </p:nvSpPr>
        <p:spPr>
          <a:xfrm>
            <a:off x="519309" y="607385"/>
            <a:ext cx="8069000" cy="307777"/>
          </a:xfrm>
        </p:spPr>
        <p:txBody>
          <a:bodyPr wrap="square" lIns="0" tIns="0" rIns="0" bIns="0">
            <a:spAutoFit/>
          </a:bodyPr>
          <a:lstStyle>
            <a:lvl1pPr>
              <a:defRPr sz="2000" b="0">
                <a:solidFill>
                  <a:schemeClr val="tx1"/>
                </a:solidFill>
              </a:defRPr>
            </a:lvl1pPr>
          </a:lstStyle>
          <a:p>
            <a:pPr lvl="0"/>
            <a:r>
              <a:rPr lang="en-GB"/>
              <a:t>Click to add slide heading</a:t>
            </a:r>
            <a:endParaRPr lang="en-US"/>
          </a:p>
        </p:txBody>
      </p:sp>
    </p:spTree>
    <p:extLst>
      <p:ext uri="{BB962C8B-B14F-4D97-AF65-F5344CB8AC3E}">
        <p14:creationId xmlns:p14="http://schemas.microsoft.com/office/powerpoint/2010/main" val="1513097580"/>
      </p:ext>
    </p:extLst>
  </p:cSld>
  <p:clrMapOvr>
    <a:masterClrMapping/>
  </p:clrMapOvr>
  <p:extLst>
    <p:ext uri="{DCECCB84-F9BA-43D5-87BE-67443E8EF086}">
      <p15:sldGuideLst xmlns:p15="http://schemas.microsoft.com/office/powerpoint/2012/main">
        <p15:guide id="2" pos="2841" userDrawn="1">
          <p15:clr>
            <a:srgbClr val="FBAE40"/>
          </p15:clr>
        </p15:guide>
        <p15:guide id="3" pos="1600" userDrawn="1">
          <p15:clr>
            <a:srgbClr val="FBAE40"/>
          </p15:clr>
        </p15:guide>
        <p15:guide id="4" pos="398" userDrawn="1">
          <p15:clr>
            <a:srgbClr val="FBAE40"/>
          </p15:clr>
        </p15:guide>
        <p15:guide id="5" pos="4160" userDrawn="1">
          <p15:clr>
            <a:srgbClr val="FBAE40"/>
          </p15:clr>
        </p15:guide>
        <p15:guide id="6" pos="5324" userDrawn="1">
          <p15:clr>
            <a:srgbClr val="FBAE40"/>
          </p15:clr>
        </p15:guide>
        <p15:guide id="7" orient="horz" pos="1836" userDrawn="1">
          <p15:clr>
            <a:srgbClr val="FBAE40"/>
          </p15:clr>
        </p15:guide>
        <p15:guide id="8" orient="horz" pos="2160" userDrawn="1">
          <p15:clr>
            <a:srgbClr val="FBAE40"/>
          </p15:clr>
        </p15:guide>
        <p15:guide id="9" pos="1677" userDrawn="1">
          <p15:clr>
            <a:srgbClr val="FBAE40"/>
          </p15:clr>
        </p15:guide>
        <p15:guide id="10" pos="2919" userDrawn="1">
          <p15:clr>
            <a:srgbClr val="FBAE40"/>
          </p15:clr>
        </p15:guide>
        <p15:guide id="11" pos="4083" userDrawn="1">
          <p15:clr>
            <a:srgbClr val="FBAE40"/>
          </p15:clr>
        </p15:guide>
        <p15:guide id="12" orient="horz" pos="2098" userDrawn="1">
          <p15:clr>
            <a:srgbClr val="FBAE40"/>
          </p15:clr>
        </p15:guide>
        <p15:guide id="13" orient="horz" pos="2222"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136FBA5-C38F-5645-AA47-F321D763100C}"/>
              </a:ext>
            </a:extLst>
          </p:cNvPr>
          <p:cNvSpPr>
            <a:spLocks noGrp="1"/>
          </p:cNvSpPr>
          <p:nvPr>
            <p:ph type="pic" sz="quarter" idx="10"/>
          </p:nvPr>
        </p:nvSpPr>
        <p:spPr>
          <a:xfrm>
            <a:off x="0" y="0"/>
            <a:ext cx="9144000" cy="5143500"/>
          </a:xfrm>
        </p:spPr>
        <p:txBody>
          <a:bodyPr>
            <a:normAutofit/>
          </a:bodyPr>
          <a:lstStyle>
            <a:lvl1pPr>
              <a:defRPr sz="1200"/>
            </a:lvl1pPr>
          </a:lstStyle>
          <a:p>
            <a:r>
              <a:rPr lang="en-US"/>
              <a:t>Click icon to add picture</a:t>
            </a:r>
          </a:p>
        </p:txBody>
      </p:sp>
      <p:pic>
        <p:nvPicPr>
          <p:cNvPr id="6" name="Picture 5" descr="Shape, arrow&#10;&#10;Description automatically generated">
            <a:extLst>
              <a:ext uri="{FF2B5EF4-FFF2-40B4-BE49-F238E27FC236}">
                <a16:creationId xmlns:a16="http://schemas.microsoft.com/office/drawing/2014/main" id="{7DE3A1F0-60DF-8145-98EC-30034EF69DDE}"/>
              </a:ext>
            </a:extLst>
          </p:cNvPr>
          <p:cNvPicPr>
            <a:picLocks noChangeAspect="1"/>
          </p:cNvPicPr>
          <p:nvPr userDrawn="1"/>
        </p:nvPicPr>
        <p:blipFill rotWithShape="1">
          <a:blip r:embed="rId2">
            <a:alphaModFix amt="90000"/>
          </a:blip>
          <a:srcRect l="45138"/>
          <a:stretch/>
        </p:blipFill>
        <p:spPr>
          <a:xfrm>
            <a:off x="4127382" y="0"/>
            <a:ext cx="5016617" cy="5143500"/>
          </a:xfrm>
          <a:prstGeom prst="rect">
            <a:avLst/>
          </a:prstGeom>
        </p:spPr>
      </p:pic>
      <p:sp>
        <p:nvSpPr>
          <p:cNvPr id="2" name="Title 1">
            <a:extLst>
              <a:ext uri="{FF2B5EF4-FFF2-40B4-BE49-F238E27FC236}">
                <a16:creationId xmlns:a16="http://schemas.microsoft.com/office/drawing/2014/main" id="{F1D15F0A-8227-9F48-9831-6252ACA8D29E}"/>
              </a:ext>
            </a:extLst>
          </p:cNvPr>
          <p:cNvSpPr>
            <a:spLocks noGrp="1"/>
          </p:cNvSpPr>
          <p:nvPr>
            <p:ph type="title" hasCustomPrompt="1"/>
          </p:nvPr>
        </p:nvSpPr>
        <p:spPr>
          <a:xfrm>
            <a:off x="5528345" y="1090568"/>
            <a:ext cx="3158455" cy="3011649"/>
          </a:xfrm>
        </p:spPr>
        <p:txBody>
          <a:bodyPr/>
          <a:lstStyle>
            <a:lvl1pPr>
              <a:defRPr>
                <a:solidFill>
                  <a:schemeClr val="bg1"/>
                </a:solidFill>
              </a:defRPr>
            </a:lvl1pPr>
          </a:lstStyle>
          <a:p>
            <a:r>
              <a:rPr lang="en-GB"/>
              <a:t>Click to add pull-out text to this space</a:t>
            </a:r>
            <a:endParaRPr lang="en-US"/>
          </a:p>
        </p:txBody>
      </p:sp>
    </p:spTree>
    <p:extLst>
      <p:ext uri="{BB962C8B-B14F-4D97-AF65-F5344CB8AC3E}">
        <p14:creationId xmlns:p14="http://schemas.microsoft.com/office/powerpoint/2010/main" val="4195803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0716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431799"/>
            <a:ext cx="8229600" cy="631429"/>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457200" y="1346199"/>
            <a:ext cx="8229600" cy="3248423"/>
          </a:xfrm>
          <a:prstGeom prst="rect">
            <a:avLst/>
          </a:prstGeom>
        </p:spPr>
        <p:txBody>
          <a:bodyPr vert="horz" lIns="0" tIns="0" rIns="0" bIns="0" rtlCol="0">
            <a:normAutofit/>
          </a:bodyPr>
          <a:lstStyle/>
          <a:p>
            <a:pPr lvl="0"/>
            <a:r>
              <a:rPr lang="en-GB"/>
              <a:t>Click to edit Master text styles</a:t>
            </a:r>
          </a:p>
          <a:p>
            <a:pPr lvl="1"/>
            <a:r>
              <a:rPr lang="en-GB"/>
              <a:t>Second level</a:t>
            </a:r>
          </a:p>
        </p:txBody>
      </p:sp>
    </p:spTree>
    <p:extLst>
      <p:ext uri="{BB962C8B-B14F-4D97-AF65-F5344CB8AC3E}">
        <p14:creationId xmlns:p14="http://schemas.microsoft.com/office/powerpoint/2010/main" val="990854642"/>
      </p:ext>
    </p:extLst>
  </p:cSld>
  <p:clrMap bg1="lt1" tx1="dk1" bg2="lt2" tx2="dk2" accent1="accent1" accent2="accent2" accent3="accent3" accent4="accent4" accent5="accent5" accent6="accent6" hlink="hlink" folHlink="folHlink"/>
  <p:sldLayoutIdLst>
    <p:sldLayoutId id="2147483656" r:id="rId1"/>
    <p:sldLayoutId id="2147483655" r:id="rId2"/>
    <p:sldLayoutId id="2147483657" r:id="rId3"/>
    <p:sldLayoutId id="2147483649" r:id="rId4"/>
    <p:sldLayoutId id="2147483658" r:id="rId5"/>
    <p:sldLayoutId id="2147483659" r:id="rId6"/>
    <p:sldLayoutId id="2147483662" r:id="rId7"/>
    <p:sldLayoutId id="2147483660" r:id="rId8"/>
    <p:sldLayoutId id="2147483661" r:id="rId9"/>
  </p:sldLayoutIdLst>
  <p:hf hdr="0" dt="0"/>
  <p:txStyles>
    <p:titleStyle>
      <a:lvl1pPr algn="l" defTabSz="199623" rtl="0" eaLnBrk="1" latinLnBrk="0" hangingPunct="1">
        <a:spcBef>
          <a:spcPct val="0"/>
        </a:spcBef>
        <a:buNone/>
        <a:defRPr sz="2000"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199623" rtl="0" eaLnBrk="1" latinLnBrk="0" hangingPunct="1">
        <a:spcBef>
          <a:spcPct val="20000"/>
        </a:spcBef>
        <a:buFont typeface="Arial"/>
        <a:buNone/>
        <a:defRPr sz="2000" b="0" kern="1200">
          <a:solidFill>
            <a:schemeClr val="tx1"/>
          </a:solidFill>
          <a:latin typeface="Arial" panose="020B0604020202020204" pitchFamily="34" charset="0"/>
          <a:ea typeface="+mn-ea"/>
          <a:cs typeface="Arial" panose="020B0604020202020204" pitchFamily="34" charset="0"/>
        </a:defRPr>
      </a:lvl1pPr>
      <a:lvl2pPr marL="0" indent="0" algn="l" defTabSz="199623" rtl="0" eaLnBrk="1" latinLnBrk="0" hangingPunct="1">
        <a:spcBef>
          <a:spcPct val="20000"/>
        </a:spcBef>
        <a:buFont typeface="Arial"/>
        <a:buNone/>
        <a:defRPr sz="1400" kern="1200">
          <a:solidFill>
            <a:schemeClr val="tx1"/>
          </a:solidFill>
          <a:latin typeface="Arial" panose="020B0604020202020204" pitchFamily="34" charset="0"/>
          <a:ea typeface="+mn-ea"/>
          <a:cs typeface="Arial" panose="020B0604020202020204" pitchFamily="34" charset="0"/>
        </a:defRPr>
      </a:lvl2pPr>
      <a:lvl3pPr marL="499056" indent="-99812" algn="l" defTabSz="199623" rtl="0" eaLnBrk="1" latinLnBrk="0" hangingPunct="1">
        <a:spcBef>
          <a:spcPct val="20000"/>
        </a:spcBef>
        <a:buFont typeface="Arial"/>
        <a:buChar char="•"/>
        <a:defRPr sz="1225" kern="1200">
          <a:solidFill>
            <a:schemeClr val="tx1"/>
          </a:solidFill>
          <a:latin typeface="Arial" panose="020B0604020202020204" pitchFamily="34" charset="0"/>
          <a:ea typeface="+mn-ea"/>
          <a:cs typeface="Arial" panose="020B0604020202020204" pitchFamily="34" charset="0"/>
        </a:defRPr>
      </a:lvl3pPr>
      <a:lvl4pPr marL="698678"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4pPr>
      <a:lvl5pPr marL="898301" indent="-99812" algn="l" defTabSz="199623" rtl="0" eaLnBrk="1" latinLnBrk="0" hangingPunct="1">
        <a:spcBef>
          <a:spcPct val="20000"/>
        </a:spcBef>
        <a:buFont typeface="Arial"/>
        <a:buChar char="»"/>
        <a:defRPr sz="1089" kern="1200">
          <a:solidFill>
            <a:schemeClr val="tx1"/>
          </a:solidFill>
          <a:latin typeface="Arial" panose="020B0604020202020204" pitchFamily="34" charset="0"/>
          <a:ea typeface="+mn-ea"/>
          <a:cs typeface="Arial" panose="020B0604020202020204" pitchFamily="34" charset="0"/>
        </a:defRPr>
      </a:lvl5pPr>
      <a:lvl6pPr marL="1097923" indent="-99812" algn="l" defTabSz="199623" rtl="0" eaLnBrk="1" latinLnBrk="0" hangingPunct="1">
        <a:spcBef>
          <a:spcPct val="20000"/>
        </a:spcBef>
        <a:buFont typeface="Arial"/>
        <a:buChar char="•"/>
        <a:defRPr sz="866" kern="1200">
          <a:solidFill>
            <a:schemeClr val="tx1"/>
          </a:solidFill>
          <a:latin typeface="+mn-lt"/>
          <a:ea typeface="+mn-ea"/>
          <a:cs typeface="+mn-cs"/>
        </a:defRPr>
      </a:lvl6pPr>
      <a:lvl7pPr marL="1297545" indent="-99812" algn="l" defTabSz="199623" rtl="0" eaLnBrk="1" latinLnBrk="0" hangingPunct="1">
        <a:spcBef>
          <a:spcPct val="20000"/>
        </a:spcBef>
        <a:buFont typeface="Arial"/>
        <a:buChar char="•"/>
        <a:defRPr sz="866" kern="1200">
          <a:solidFill>
            <a:schemeClr val="tx1"/>
          </a:solidFill>
          <a:latin typeface="+mn-lt"/>
          <a:ea typeface="+mn-ea"/>
          <a:cs typeface="+mn-cs"/>
        </a:defRPr>
      </a:lvl7pPr>
      <a:lvl8pPr marL="1497168" indent="-99812" algn="l" defTabSz="199623" rtl="0" eaLnBrk="1" latinLnBrk="0" hangingPunct="1">
        <a:spcBef>
          <a:spcPct val="20000"/>
        </a:spcBef>
        <a:buFont typeface="Arial"/>
        <a:buChar char="•"/>
        <a:defRPr sz="866" kern="1200">
          <a:solidFill>
            <a:schemeClr val="tx1"/>
          </a:solidFill>
          <a:latin typeface="+mn-lt"/>
          <a:ea typeface="+mn-ea"/>
          <a:cs typeface="+mn-cs"/>
        </a:defRPr>
      </a:lvl8pPr>
      <a:lvl9pPr marL="1696790" indent="-99812" algn="l" defTabSz="199623" rtl="0" eaLnBrk="1" latinLnBrk="0" hangingPunct="1">
        <a:spcBef>
          <a:spcPct val="20000"/>
        </a:spcBef>
        <a:buFont typeface="Arial"/>
        <a:buChar char="•"/>
        <a:defRPr sz="866" kern="1200">
          <a:solidFill>
            <a:schemeClr val="tx1"/>
          </a:solidFill>
          <a:latin typeface="+mn-lt"/>
          <a:ea typeface="+mn-ea"/>
          <a:cs typeface="+mn-cs"/>
        </a:defRPr>
      </a:lvl9pPr>
    </p:bodyStyle>
    <p:otherStyle>
      <a:defPPr>
        <a:defRPr lang="en-US"/>
      </a:defPPr>
      <a:lvl1pPr marL="0" algn="l" defTabSz="199623" rtl="0" eaLnBrk="1" latinLnBrk="0" hangingPunct="1">
        <a:defRPr sz="785" kern="1200">
          <a:solidFill>
            <a:schemeClr val="tx1"/>
          </a:solidFill>
          <a:latin typeface="+mn-lt"/>
          <a:ea typeface="+mn-ea"/>
          <a:cs typeface="+mn-cs"/>
        </a:defRPr>
      </a:lvl1pPr>
      <a:lvl2pPr marL="199623" algn="l" defTabSz="199623" rtl="0" eaLnBrk="1" latinLnBrk="0" hangingPunct="1">
        <a:defRPr sz="785" kern="1200">
          <a:solidFill>
            <a:schemeClr val="tx1"/>
          </a:solidFill>
          <a:latin typeface="+mn-lt"/>
          <a:ea typeface="+mn-ea"/>
          <a:cs typeface="+mn-cs"/>
        </a:defRPr>
      </a:lvl2pPr>
      <a:lvl3pPr marL="399244" algn="l" defTabSz="199623" rtl="0" eaLnBrk="1" latinLnBrk="0" hangingPunct="1">
        <a:defRPr sz="785" kern="1200">
          <a:solidFill>
            <a:schemeClr val="tx1"/>
          </a:solidFill>
          <a:latin typeface="+mn-lt"/>
          <a:ea typeface="+mn-ea"/>
          <a:cs typeface="+mn-cs"/>
        </a:defRPr>
      </a:lvl3pPr>
      <a:lvl4pPr marL="598867" algn="l" defTabSz="199623" rtl="0" eaLnBrk="1" latinLnBrk="0" hangingPunct="1">
        <a:defRPr sz="785" kern="1200">
          <a:solidFill>
            <a:schemeClr val="tx1"/>
          </a:solidFill>
          <a:latin typeface="+mn-lt"/>
          <a:ea typeface="+mn-ea"/>
          <a:cs typeface="+mn-cs"/>
        </a:defRPr>
      </a:lvl4pPr>
      <a:lvl5pPr marL="798490" algn="l" defTabSz="199623" rtl="0" eaLnBrk="1" latinLnBrk="0" hangingPunct="1">
        <a:defRPr sz="785" kern="1200">
          <a:solidFill>
            <a:schemeClr val="tx1"/>
          </a:solidFill>
          <a:latin typeface="+mn-lt"/>
          <a:ea typeface="+mn-ea"/>
          <a:cs typeface="+mn-cs"/>
        </a:defRPr>
      </a:lvl5pPr>
      <a:lvl6pPr marL="998112" algn="l" defTabSz="199623" rtl="0" eaLnBrk="1" latinLnBrk="0" hangingPunct="1">
        <a:defRPr sz="785" kern="1200">
          <a:solidFill>
            <a:schemeClr val="tx1"/>
          </a:solidFill>
          <a:latin typeface="+mn-lt"/>
          <a:ea typeface="+mn-ea"/>
          <a:cs typeface="+mn-cs"/>
        </a:defRPr>
      </a:lvl6pPr>
      <a:lvl7pPr marL="1197734" algn="l" defTabSz="199623" rtl="0" eaLnBrk="1" latinLnBrk="0" hangingPunct="1">
        <a:defRPr sz="785" kern="1200">
          <a:solidFill>
            <a:schemeClr val="tx1"/>
          </a:solidFill>
          <a:latin typeface="+mn-lt"/>
          <a:ea typeface="+mn-ea"/>
          <a:cs typeface="+mn-cs"/>
        </a:defRPr>
      </a:lvl7pPr>
      <a:lvl8pPr marL="1397357" algn="l" defTabSz="199623" rtl="0" eaLnBrk="1" latinLnBrk="0" hangingPunct="1">
        <a:defRPr sz="785" kern="1200">
          <a:solidFill>
            <a:schemeClr val="tx1"/>
          </a:solidFill>
          <a:latin typeface="+mn-lt"/>
          <a:ea typeface="+mn-ea"/>
          <a:cs typeface="+mn-cs"/>
        </a:defRPr>
      </a:lvl8pPr>
      <a:lvl9pPr marL="1596979" algn="l" defTabSz="199623" rtl="0" eaLnBrk="1" latinLnBrk="0" hangingPunct="1">
        <a:defRPr sz="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5.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61FF-152A-F946-B39F-9992A545D1F8}"/>
              </a:ext>
            </a:extLst>
          </p:cNvPr>
          <p:cNvSpPr>
            <a:spLocks noGrp="1"/>
          </p:cNvSpPr>
          <p:nvPr>
            <p:ph type="title"/>
          </p:nvPr>
        </p:nvSpPr>
        <p:spPr/>
        <p:txBody>
          <a:bodyPr/>
          <a:lstStyle/>
          <a:p>
            <a:r>
              <a:rPr lang="en-US"/>
              <a:t>High Level Snapshot</a:t>
            </a:r>
          </a:p>
        </p:txBody>
      </p:sp>
      <p:sp>
        <p:nvSpPr>
          <p:cNvPr id="3" name="Text Placeholder 2">
            <a:extLst>
              <a:ext uri="{FF2B5EF4-FFF2-40B4-BE49-F238E27FC236}">
                <a16:creationId xmlns:a16="http://schemas.microsoft.com/office/drawing/2014/main" id="{78D1EA31-FF27-F648-8CA8-E486FAA0B41C}"/>
              </a:ext>
            </a:extLst>
          </p:cNvPr>
          <p:cNvSpPr>
            <a:spLocks noGrp="1"/>
          </p:cNvSpPr>
          <p:nvPr>
            <p:ph type="body" sz="quarter" idx="10"/>
          </p:nvPr>
        </p:nvSpPr>
        <p:spPr>
          <a:xfrm>
            <a:off x="477594" y="4495509"/>
            <a:ext cx="7193205" cy="184666"/>
          </a:xfrm>
        </p:spPr>
        <p:txBody>
          <a:bodyPr vert="horz" wrap="square" lIns="0" tIns="0" rIns="0" bIns="0" rtlCol="0" anchor="t">
            <a:spAutoFit/>
          </a:bodyPr>
          <a:lstStyle/>
          <a:p>
            <a:endParaRPr lang="en-US"/>
          </a:p>
        </p:txBody>
      </p:sp>
      <p:sp>
        <p:nvSpPr>
          <p:cNvPr id="7" name="Text Placeholder 6">
            <a:extLst>
              <a:ext uri="{FF2B5EF4-FFF2-40B4-BE49-F238E27FC236}">
                <a16:creationId xmlns:a16="http://schemas.microsoft.com/office/drawing/2014/main" id="{A235042C-757C-D645-A187-9245D1287D5A}"/>
              </a:ext>
            </a:extLst>
          </p:cNvPr>
          <p:cNvSpPr>
            <a:spLocks noGrp="1"/>
          </p:cNvSpPr>
          <p:nvPr>
            <p:ph type="body" sz="quarter" idx="11"/>
          </p:nvPr>
        </p:nvSpPr>
        <p:spPr/>
        <p:txBody>
          <a:bodyPr/>
          <a:lstStyle/>
          <a:p>
            <a:r>
              <a:rPr lang="en-US"/>
              <a:t>Draft </a:t>
            </a:r>
            <a:r>
              <a:rPr lang="en-US" dirty="0"/>
              <a:t>Strategic Objectives and Strategies</a:t>
            </a:r>
          </a:p>
        </p:txBody>
      </p:sp>
      <p:sp>
        <p:nvSpPr>
          <p:cNvPr id="5" name="TextBox 4">
            <a:extLst>
              <a:ext uri="{FF2B5EF4-FFF2-40B4-BE49-F238E27FC236}">
                <a16:creationId xmlns:a16="http://schemas.microsoft.com/office/drawing/2014/main" id="{4D597FC2-1FEC-481A-A3FE-6B5AF374DD87}"/>
              </a:ext>
            </a:extLst>
          </p:cNvPr>
          <p:cNvSpPr txBox="1"/>
          <p:nvPr/>
        </p:nvSpPr>
        <p:spPr>
          <a:xfrm>
            <a:off x="3484294" y="3428629"/>
            <a:ext cx="2743200" cy="339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a:t>Click to add text</a:t>
            </a:r>
          </a:p>
        </p:txBody>
      </p:sp>
    </p:spTree>
    <p:extLst>
      <p:ext uri="{BB962C8B-B14F-4D97-AF65-F5344CB8AC3E}">
        <p14:creationId xmlns:p14="http://schemas.microsoft.com/office/powerpoint/2010/main" val="2089855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490A029-C2A3-4E5F-BA79-19E27F98129C}"/>
              </a:ext>
            </a:extLst>
          </p:cNvPr>
          <p:cNvSpPr>
            <a:spLocks noGrp="1"/>
          </p:cNvSpPr>
          <p:nvPr>
            <p:ph type="body" sz="quarter" idx="10"/>
          </p:nvPr>
        </p:nvSpPr>
        <p:spPr/>
        <p:txBody>
          <a:bodyPr/>
          <a:lstStyle/>
          <a:p>
            <a:r>
              <a:rPr lang="en-AU"/>
              <a:t>Infrastructure Strategy – Strategic Objectives and Strategies</a:t>
            </a:r>
          </a:p>
        </p:txBody>
      </p:sp>
      <p:graphicFrame>
        <p:nvGraphicFramePr>
          <p:cNvPr id="6" name="Diagram 5">
            <a:extLst>
              <a:ext uri="{FF2B5EF4-FFF2-40B4-BE49-F238E27FC236}">
                <a16:creationId xmlns:a16="http://schemas.microsoft.com/office/drawing/2014/main" id="{80D3BC64-7B6C-4764-843A-FE6E0FC6A2BA}"/>
              </a:ext>
            </a:extLst>
          </p:cNvPr>
          <p:cNvGraphicFramePr/>
          <p:nvPr>
            <p:extLst>
              <p:ext uri="{D42A27DB-BD31-4B8C-83A1-F6EECF244321}">
                <p14:modId xmlns:p14="http://schemas.microsoft.com/office/powerpoint/2010/main" val="1044743633"/>
              </p:ext>
            </p:extLst>
          </p:nvPr>
        </p:nvGraphicFramePr>
        <p:xfrm>
          <a:off x="342825" y="1393983"/>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064613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AE16B0C-5D6C-2246-9CC3-E264ABF99855}"/>
              </a:ext>
            </a:extLst>
          </p:cNvPr>
          <p:cNvSpPr>
            <a:spLocks noGrp="1"/>
          </p:cNvSpPr>
          <p:nvPr>
            <p:ph type="body" sz="quarter" idx="21"/>
          </p:nvPr>
        </p:nvSpPr>
        <p:spPr>
          <a:xfrm>
            <a:off x="505290" y="453905"/>
            <a:ext cx="8133419" cy="349660"/>
          </a:xfrm>
          <a:solidFill>
            <a:schemeClr val="accent2"/>
          </a:solidFill>
          <a:ln>
            <a:noFill/>
          </a:ln>
        </p:spPr>
        <p:style>
          <a:lnRef idx="0">
            <a:scrgbClr r="0" g="0" b="0"/>
          </a:lnRef>
          <a:fillRef idx="0">
            <a:scrgbClr r="0" g="0" b="0"/>
          </a:fillRef>
          <a:effectRef idx="0">
            <a:scrgbClr r="0" g="0" b="0"/>
          </a:effectRef>
          <a:fontRef idx="minor">
            <a:schemeClr val="lt1"/>
          </a:fontRef>
        </p:style>
        <p:txBody>
          <a:bodyPr/>
          <a:lstStyle/>
          <a:p>
            <a:r>
              <a:rPr lang="en-US"/>
              <a:t>Economic Development Strategy – </a:t>
            </a:r>
            <a:r>
              <a:rPr lang="en-AU"/>
              <a:t>Strategic Objectives and Strategies</a:t>
            </a:r>
            <a:endParaRPr lang="en-US"/>
          </a:p>
        </p:txBody>
      </p:sp>
      <p:graphicFrame>
        <p:nvGraphicFramePr>
          <p:cNvPr id="6" name="Diagram 5">
            <a:extLst>
              <a:ext uri="{FF2B5EF4-FFF2-40B4-BE49-F238E27FC236}">
                <a16:creationId xmlns:a16="http://schemas.microsoft.com/office/drawing/2014/main" id="{78ED2AFB-760B-4554-849F-31C12ADB2237}"/>
              </a:ext>
            </a:extLst>
          </p:cNvPr>
          <p:cNvGraphicFramePr/>
          <p:nvPr>
            <p:extLst>
              <p:ext uri="{D42A27DB-BD31-4B8C-83A1-F6EECF244321}">
                <p14:modId xmlns:p14="http://schemas.microsoft.com/office/powerpoint/2010/main" val="773838027"/>
              </p:ext>
            </p:extLst>
          </p:nvPr>
        </p:nvGraphicFramePr>
        <p:xfrm>
          <a:off x="468974" y="1046948"/>
          <a:ext cx="7957574" cy="36612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90565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99C0D55-1C77-1C49-ADE0-E74470901C73}"/>
              </a:ext>
            </a:extLst>
          </p:cNvPr>
          <p:cNvSpPr>
            <a:spLocks noGrp="1"/>
          </p:cNvSpPr>
          <p:nvPr>
            <p:ph type="body" sz="quarter" idx="21"/>
          </p:nvPr>
        </p:nvSpPr>
        <p:spPr>
          <a:xfrm>
            <a:off x="538248" y="453496"/>
            <a:ext cx="7945183" cy="307777"/>
          </a:xfrm>
          <a:solidFill>
            <a:schemeClr val="accent3"/>
          </a:solidFill>
          <a:ln>
            <a:noFill/>
          </a:ln>
        </p:spPr>
        <p:style>
          <a:lnRef idx="0">
            <a:scrgbClr r="0" g="0" b="0"/>
          </a:lnRef>
          <a:fillRef idx="0">
            <a:scrgbClr r="0" g="0" b="0"/>
          </a:fillRef>
          <a:effectRef idx="0">
            <a:scrgbClr r="0" g="0" b="0"/>
          </a:effectRef>
          <a:fontRef idx="minor">
            <a:schemeClr val="lt1"/>
          </a:fontRef>
        </p:style>
        <p:txBody>
          <a:bodyPr/>
          <a:lstStyle/>
          <a:p>
            <a:r>
              <a:rPr lang="en-US"/>
              <a:t>Environment Strategy – Strategic Objectives and Strategies</a:t>
            </a:r>
          </a:p>
        </p:txBody>
      </p:sp>
      <p:graphicFrame>
        <p:nvGraphicFramePr>
          <p:cNvPr id="6" name="Diagram 5">
            <a:extLst>
              <a:ext uri="{FF2B5EF4-FFF2-40B4-BE49-F238E27FC236}">
                <a16:creationId xmlns:a16="http://schemas.microsoft.com/office/drawing/2014/main" id="{4C15F769-3696-48C6-B4B4-26CC75F4D8E5}"/>
              </a:ext>
            </a:extLst>
          </p:cNvPr>
          <p:cNvGraphicFramePr/>
          <p:nvPr>
            <p:extLst>
              <p:ext uri="{D42A27DB-BD31-4B8C-83A1-F6EECF244321}">
                <p14:modId xmlns:p14="http://schemas.microsoft.com/office/powerpoint/2010/main" val="2228514437"/>
              </p:ext>
            </p:extLst>
          </p:nvPr>
        </p:nvGraphicFramePr>
        <p:xfrm>
          <a:off x="468975" y="1003701"/>
          <a:ext cx="8216679" cy="35324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546486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65D35AF4-418A-AD41-AF99-40D3B2F66CA2}"/>
              </a:ext>
            </a:extLst>
          </p:cNvPr>
          <p:cNvSpPr>
            <a:spLocks noGrp="1"/>
          </p:cNvSpPr>
          <p:nvPr>
            <p:ph type="body" sz="quarter" idx="21"/>
          </p:nvPr>
        </p:nvSpPr>
        <p:spPr>
          <a:xfrm>
            <a:off x="460586" y="607385"/>
            <a:ext cx="8418250" cy="307777"/>
          </a:xfrm>
          <a:solidFill>
            <a:schemeClr val="accent1"/>
          </a:solidFill>
          <a:ln>
            <a:noFill/>
          </a:ln>
        </p:spPr>
        <p:style>
          <a:lnRef idx="0">
            <a:scrgbClr r="0" g="0" b="0"/>
          </a:lnRef>
          <a:fillRef idx="0">
            <a:scrgbClr r="0" g="0" b="0"/>
          </a:fillRef>
          <a:effectRef idx="0">
            <a:scrgbClr r="0" g="0" b="0"/>
          </a:effectRef>
          <a:fontRef idx="minor">
            <a:schemeClr val="lt1"/>
          </a:fontRef>
        </p:style>
        <p:txBody>
          <a:bodyPr vert="horz" wrap="square" lIns="0" tIns="0" rIns="0" bIns="0" rtlCol="0" anchor="t">
            <a:spAutoFit/>
          </a:bodyPr>
          <a:lstStyle/>
          <a:p>
            <a:r>
              <a:rPr lang="en-US"/>
              <a:t>Health and Wellbeing Strategy – Strategic Themes and Strategies</a:t>
            </a:r>
          </a:p>
        </p:txBody>
      </p:sp>
      <p:graphicFrame>
        <p:nvGraphicFramePr>
          <p:cNvPr id="4" name="Diagram 3">
            <a:extLst>
              <a:ext uri="{FF2B5EF4-FFF2-40B4-BE49-F238E27FC236}">
                <a16:creationId xmlns:a16="http://schemas.microsoft.com/office/drawing/2014/main" id="{50FD0027-F18A-4EE3-ADCF-C5AF55CE4BB7}"/>
              </a:ext>
            </a:extLst>
          </p:cNvPr>
          <p:cNvGraphicFramePr/>
          <p:nvPr>
            <p:extLst>
              <p:ext uri="{D42A27DB-BD31-4B8C-83A1-F6EECF244321}">
                <p14:modId xmlns:p14="http://schemas.microsoft.com/office/powerpoint/2010/main" val="2803338671"/>
              </p:ext>
            </p:extLst>
          </p:nvPr>
        </p:nvGraphicFramePr>
        <p:xfrm>
          <a:off x="460586" y="1170051"/>
          <a:ext cx="8100449" cy="38517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9334178"/>
      </p:ext>
    </p:extLst>
  </p:cSld>
  <p:clrMapOvr>
    <a:masterClrMapping/>
  </p:clrMapOvr>
</p:sld>
</file>

<file path=ppt/theme/theme1.xml><?xml version="1.0" encoding="utf-8"?>
<a:theme xmlns:a="http://schemas.openxmlformats.org/drawingml/2006/main" name="Default Theme">
  <a:themeElements>
    <a:clrScheme name="City of Casey">
      <a:dk1>
        <a:srgbClr val="233340"/>
      </a:dk1>
      <a:lt1>
        <a:srgbClr val="FEFFFE"/>
      </a:lt1>
      <a:dk2>
        <a:srgbClr val="41586F"/>
      </a:dk2>
      <a:lt2>
        <a:srgbClr val="F4F6F0"/>
      </a:lt2>
      <a:accent1>
        <a:srgbClr val="B9D376"/>
      </a:accent1>
      <a:accent2>
        <a:srgbClr val="44B7A2"/>
      </a:accent2>
      <a:accent3>
        <a:srgbClr val="59BEDB"/>
      </a:accent3>
      <a:accent4>
        <a:srgbClr val="87C7CE"/>
      </a:accent4>
      <a:accent5>
        <a:srgbClr val="EA6D9F"/>
      </a:accent5>
      <a:accent6>
        <a:srgbClr val="F59270"/>
      </a:accent6>
      <a:hlink>
        <a:srgbClr val="F5D06F"/>
      </a:hlink>
      <a:folHlink>
        <a:srgbClr val="BFBFB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Casey_Powerpoint_Template_basic.pptx" id="{F1D6EF13-1BB9-4965-AE5F-C05D578E631A}" vid="{EBDD99C4-B3D3-4F58-BD48-B62D58F88C5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4a5007a-9e19-4c86-b3cb-a2e0ff98555c">
      <UserInfo>
        <DisplayName>Luke Axelby</DisplayName>
        <AccountId>398</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F87839BEAE6194AB6C973D48029BCB5" ma:contentTypeVersion="14" ma:contentTypeDescription="Create a new document." ma:contentTypeScope="" ma:versionID="c473f55534f92c1317689e9ec51710f0">
  <xsd:schema xmlns:xsd="http://www.w3.org/2001/XMLSchema" xmlns:xs="http://www.w3.org/2001/XMLSchema" xmlns:p="http://schemas.microsoft.com/office/2006/metadata/properties" xmlns:ns3="b7b817d1-0c2b-4f47-97ee-382a04f3a924" xmlns:ns4="34a5007a-9e19-4c86-b3cb-a2e0ff98555c" targetNamespace="http://schemas.microsoft.com/office/2006/metadata/properties" ma:root="true" ma:fieldsID="7c3c2aa54ad1e8a3efe71eb891d25c9e" ns3:_="" ns4:_="">
    <xsd:import namespace="b7b817d1-0c2b-4f47-97ee-382a04f3a924"/>
    <xsd:import namespace="34a5007a-9e19-4c86-b3cb-a2e0ff98555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7b817d1-0c2b-4f47-97ee-382a04f3a924" elementFormDefault="qualified">
    <xsd:import namespace="http://schemas.microsoft.com/office/2006/documentManagement/types"/>
    <xsd:import namespace="http://schemas.microsoft.com/office/infopath/2007/PartnerControls"/>
    <xsd:element name="MediaServiceMetadata" ma:index="8" nillable="true" ma:displayName="MediaServiceMetadata" ma:description="" ma:hidden="true" ma:internalName="MediaServiceMetadata" ma:readOnly="true">
      <xsd:simpleType>
        <xsd:restriction base="dms:Note"/>
      </xsd:simpleType>
    </xsd:element>
    <xsd:element name="MediaServiceFastMetadata" ma:index="9" nillable="true" ma:displayName="MediaServiceFastMetadata" ma:description=""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4a5007a-9e19-4c86-b3cb-a2e0ff98555c"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6E7197E-FD19-4F9E-B197-B52821BE0F21}">
  <ds:schemaRefs>
    <ds:schemaRef ds:uri="http://schemas.microsoft.com/office/2006/metadata/properties"/>
    <ds:schemaRef ds:uri="b7b817d1-0c2b-4f47-97ee-382a04f3a924"/>
    <ds:schemaRef ds:uri="34a5007a-9e19-4c86-b3cb-a2e0ff98555c"/>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www.w3.org/XML/1998/namespace"/>
    <ds:schemaRef ds:uri="http://purl.org/dc/dcmitype/"/>
  </ds:schemaRefs>
</ds:datastoreItem>
</file>

<file path=customXml/itemProps2.xml><?xml version="1.0" encoding="utf-8"?>
<ds:datastoreItem xmlns:ds="http://schemas.openxmlformats.org/officeDocument/2006/customXml" ds:itemID="{8B2587ED-4619-4626-AF7C-5F3B5C786702}">
  <ds:schemaRefs>
    <ds:schemaRef ds:uri="http://schemas.microsoft.com/sharepoint/v3/contenttype/forms"/>
  </ds:schemaRefs>
</ds:datastoreItem>
</file>

<file path=customXml/itemProps3.xml><?xml version="1.0" encoding="utf-8"?>
<ds:datastoreItem xmlns:ds="http://schemas.openxmlformats.org/officeDocument/2006/customXml" ds:itemID="{FAAC5194-08A8-4E33-962C-D22DBE6E69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7b817d1-0c2b-4f47-97ee-382a04f3a924"/>
    <ds:schemaRef ds:uri="34a5007a-9e19-4c86-b3cb-a2e0ff98555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Casey_Powerpoint_Template_basic</Template>
  <TotalTime>0</TotalTime>
  <Words>1449</Words>
  <Application>Microsoft Office PowerPoint</Application>
  <PresentationFormat>On-screen Show (16:9)</PresentationFormat>
  <Paragraphs>95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Symbol</vt:lpstr>
      <vt:lpstr>Default Theme</vt:lpstr>
      <vt:lpstr>High Level Snapshot</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High Level Summary</dc:title>
  <dc:creator>Harj Sarai</dc:creator>
  <cp:lastModifiedBy>Luke Axelby</cp:lastModifiedBy>
  <cp:revision>1</cp:revision>
  <dcterms:created xsi:type="dcterms:W3CDTF">2021-08-05T05:40:14Z</dcterms:created>
  <dcterms:modified xsi:type="dcterms:W3CDTF">2021-08-24T04:54:08Z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0x0101000F87839BEAE6194AB6C973D48029BCB5</vt:lpwstr>
  </property>
</Properties>
</file>